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2" r:id="rId2"/>
    <p:sldId id="256" r:id="rId3"/>
    <p:sldId id="272" r:id="rId4"/>
    <p:sldId id="269" r:id="rId5"/>
    <p:sldId id="270" r:id="rId6"/>
    <p:sldId id="310" r:id="rId7"/>
    <p:sldId id="280" r:id="rId8"/>
    <p:sldId id="266" r:id="rId9"/>
    <p:sldId id="275" r:id="rId10"/>
    <p:sldId id="277" r:id="rId11"/>
    <p:sldId id="278" r:id="rId12"/>
    <p:sldId id="274" r:id="rId13"/>
    <p:sldId id="282" r:id="rId14"/>
    <p:sldId id="279" r:id="rId15"/>
    <p:sldId id="281" r:id="rId16"/>
    <p:sldId id="284" r:id="rId17"/>
    <p:sldId id="283" r:id="rId18"/>
    <p:sldId id="311" r:id="rId19"/>
    <p:sldId id="285" r:id="rId20"/>
    <p:sldId id="290" r:id="rId21"/>
    <p:sldId id="291" r:id="rId22"/>
    <p:sldId id="288" r:id="rId23"/>
    <p:sldId id="287" r:id="rId24"/>
    <p:sldId id="289" r:id="rId25"/>
    <p:sldId id="292" r:id="rId26"/>
    <p:sldId id="294" r:id="rId27"/>
    <p:sldId id="296" r:id="rId28"/>
    <p:sldId id="297" r:id="rId29"/>
    <p:sldId id="298" r:id="rId30"/>
    <p:sldId id="321" r:id="rId31"/>
    <p:sldId id="322" r:id="rId32"/>
    <p:sldId id="325" r:id="rId33"/>
    <p:sldId id="326" r:id="rId34"/>
    <p:sldId id="324" r:id="rId35"/>
    <p:sldId id="327" r:id="rId36"/>
    <p:sldId id="305" r:id="rId37"/>
    <p:sldId id="306" r:id="rId38"/>
    <p:sldId id="299" r:id="rId39"/>
    <p:sldId id="312" r:id="rId40"/>
    <p:sldId id="303" r:id="rId41"/>
    <p:sldId id="300" r:id="rId42"/>
    <p:sldId id="308" r:id="rId43"/>
    <p:sldId id="309" r:id="rId44"/>
    <p:sldId id="328" r:id="rId45"/>
    <p:sldId id="314" r:id="rId46"/>
    <p:sldId id="315" r:id="rId47"/>
    <p:sldId id="316" r:id="rId48"/>
    <p:sldId id="313" r:id="rId49"/>
    <p:sldId id="317" r:id="rId50"/>
    <p:sldId id="318" r:id="rId51"/>
    <p:sldId id="319" r:id="rId52"/>
    <p:sldId id="320" r:id="rId53"/>
    <p:sldId id="307" r:id="rId54"/>
    <p:sldId id="329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692"/>
  </p:normalViewPr>
  <p:slideViewPr>
    <p:cSldViewPr snapToGrid="0" snapToObjects="1">
      <p:cViewPr varScale="1">
        <p:scale>
          <a:sx n="114" d="100"/>
          <a:sy n="114" d="100"/>
        </p:scale>
        <p:origin x="2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EA03F-5FA5-6849-987E-2EDFAEC27B61}" type="doc">
      <dgm:prSet loTypeId="urn:microsoft.com/office/officeart/2005/8/layout/cycle2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6E8BF2-6C4B-3A45-AC93-BD82351AAF1C}">
      <dgm:prSet phldrT="[Text]"/>
      <dgm:spPr>
        <a:ln w="38100">
          <a:solidFill>
            <a:srgbClr val="C00000"/>
          </a:solidFill>
        </a:ln>
      </dgm:spPr>
      <dgm:t>
        <a:bodyPr/>
        <a:lstStyle/>
        <a:p>
          <a:r>
            <a:rPr lang="en-US" dirty="0"/>
            <a:t>1</a:t>
          </a:r>
        </a:p>
      </dgm:t>
    </dgm:pt>
    <dgm:pt modelId="{F1760A96-C2F7-B247-AF66-6E9A8C3B81AD}" type="sibTrans" cxnId="{8E2F7C62-8B42-6B4F-BE69-19EE17F41526}">
      <dgm:prSet/>
      <dgm:spPr/>
      <dgm:t>
        <a:bodyPr/>
        <a:lstStyle/>
        <a:p>
          <a:endParaRPr lang="en-US"/>
        </a:p>
      </dgm:t>
    </dgm:pt>
    <dgm:pt modelId="{1B7ABB53-9988-AA47-92D5-6F7251C1D1AB}" type="parTrans" cxnId="{8E2F7C62-8B42-6B4F-BE69-19EE17F41526}">
      <dgm:prSet/>
      <dgm:spPr/>
      <dgm:t>
        <a:bodyPr/>
        <a:lstStyle/>
        <a:p>
          <a:endParaRPr lang="en-US"/>
        </a:p>
      </dgm:t>
    </dgm:pt>
    <dgm:pt modelId="{1C779196-1E93-F64B-BE2B-1047F706B2BF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D0B357A-DA5E-9047-BDAC-CDDA855608B8}" type="sibTrans" cxnId="{67F00392-039A-9C48-9FD3-8C89E248A5BE}">
      <dgm:prSet/>
      <dgm:spPr/>
      <dgm:t>
        <a:bodyPr/>
        <a:lstStyle/>
        <a:p>
          <a:endParaRPr lang="en-US"/>
        </a:p>
      </dgm:t>
    </dgm:pt>
    <dgm:pt modelId="{814B09EB-88C2-F447-8DAD-942BC798A641}" type="parTrans" cxnId="{67F00392-039A-9C48-9FD3-8C89E248A5BE}">
      <dgm:prSet/>
      <dgm:spPr/>
      <dgm:t>
        <a:bodyPr/>
        <a:lstStyle/>
        <a:p>
          <a:endParaRPr lang="en-US"/>
        </a:p>
      </dgm:t>
    </dgm:pt>
    <dgm:pt modelId="{FE303B14-8333-7345-AEBE-35F481268604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EB7BD3CA-0B88-5A42-A758-5D3BB3D000BF}" type="sibTrans" cxnId="{14436E4A-ACAB-7A4E-BB82-BBA3EDF24D95}">
      <dgm:prSet/>
      <dgm:spPr/>
      <dgm:t>
        <a:bodyPr/>
        <a:lstStyle/>
        <a:p>
          <a:endParaRPr lang="en-US"/>
        </a:p>
      </dgm:t>
    </dgm:pt>
    <dgm:pt modelId="{38F61C7C-05DE-8B4B-8151-58BD71ED0F9A}" type="parTrans" cxnId="{14436E4A-ACAB-7A4E-BB82-BBA3EDF24D95}">
      <dgm:prSet/>
      <dgm:spPr/>
      <dgm:t>
        <a:bodyPr/>
        <a:lstStyle/>
        <a:p>
          <a:endParaRPr lang="en-US"/>
        </a:p>
      </dgm:t>
    </dgm:pt>
    <dgm:pt modelId="{AB02DFCA-042A-BA43-9BDC-145B221973B9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3D7911E-0E94-F644-AD6B-996A22773F82}" type="sibTrans" cxnId="{5CCD2ED6-18A8-FB4E-80C4-8D25D6A6A115}">
      <dgm:prSet/>
      <dgm:spPr/>
      <dgm:t>
        <a:bodyPr/>
        <a:lstStyle/>
        <a:p>
          <a:endParaRPr lang="en-US"/>
        </a:p>
      </dgm:t>
    </dgm:pt>
    <dgm:pt modelId="{DD4D9726-C074-5941-B543-38F2EFF63AD2}" type="parTrans" cxnId="{5CCD2ED6-18A8-FB4E-80C4-8D25D6A6A115}">
      <dgm:prSet/>
      <dgm:spPr/>
      <dgm:t>
        <a:bodyPr/>
        <a:lstStyle/>
        <a:p>
          <a:endParaRPr lang="en-US"/>
        </a:p>
      </dgm:t>
    </dgm:pt>
    <dgm:pt modelId="{B5161C66-0ADC-9B4C-BE7D-81D2936A18D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6A72456E-CC2C-1F41-97A5-DEFAB061755B}" type="sibTrans" cxnId="{2B728D36-E588-9641-878E-59227A704843}">
      <dgm:prSet/>
      <dgm:spPr/>
      <dgm:t>
        <a:bodyPr/>
        <a:lstStyle/>
        <a:p>
          <a:endParaRPr lang="en-US"/>
        </a:p>
      </dgm:t>
    </dgm:pt>
    <dgm:pt modelId="{ACF1B72B-91F5-814D-92F4-88DA5D9895CD}" type="parTrans" cxnId="{2B728D36-E588-9641-878E-59227A704843}">
      <dgm:prSet/>
      <dgm:spPr/>
      <dgm:t>
        <a:bodyPr/>
        <a:lstStyle/>
        <a:p>
          <a:endParaRPr lang="en-US"/>
        </a:p>
      </dgm:t>
    </dgm:pt>
    <dgm:pt modelId="{F1AF4FA6-6C77-4E4D-A126-6B4D67CC5CD9}" type="pres">
      <dgm:prSet presAssocID="{FE4EA03F-5FA5-6849-987E-2EDFAEC27B61}" presName="cycle" presStyleCnt="0">
        <dgm:presLayoutVars>
          <dgm:dir/>
          <dgm:resizeHandles val="exact"/>
        </dgm:presLayoutVars>
      </dgm:prSet>
      <dgm:spPr/>
    </dgm:pt>
    <dgm:pt modelId="{C9849F95-C1DF-0C42-B5EC-60785D8E4FEC}" type="pres">
      <dgm:prSet presAssocID="{3A6E8BF2-6C4B-3A45-AC93-BD82351AAF1C}" presName="node" presStyleLbl="node1" presStyleIdx="0" presStyleCnt="5">
        <dgm:presLayoutVars>
          <dgm:bulletEnabled val="1"/>
        </dgm:presLayoutVars>
      </dgm:prSet>
      <dgm:spPr/>
    </dgm:pt>
    <dgm:pt modelId="{7FC72A13-CC57-B640-98C3-5341E1F64C7B}" type="pres">
      <dgm:prSet presAssocID="{F1760A96-C2F7-B247-AF66-6E9A8C3B81AD}" presName="sibTrans" presStyleLbl="sibTrans2D1" presStyleIdx="0" presStyleCnt="5"/>
      <dgm:spPr/>
    </dgm:pt>
    <dgm:pt modelId="{92C8378F-926D-6F4A-93D8-2A5AEFF14DF7}" type="pres">
      <dgm:prSet presAssocID="{F1760A96-C2F7-B247-AF66-6E9A8C3B81AD}" presName="connectorText" presStyleLbl="sibTrans2D1" presStyleIdx="0" presStyleCnt="5"/>
      <dgm:spPr/>
    </dgm:pt>
    <dgm:pt modelId="{B9417CC3-023D-4E4E-9460-3AF7D1CDABA5}" type="pres">
      <dgm:prSet presAssocID="{1C779196-1E93-F64B-BE2B-1047F706B2BF}" presName="node" presStyleLbl="node1" presStyleIdx="1" presStyleCnt="5">
        <dgm:presLayoutVars>
          <dgm:bulletEnabled val="1"/>
        </dgm:presLayoutVars>
      </dgm:prSet>
      <dgm:spPr/>
    </dgm:pt>
    <dgm:pt modelId="{0CF049E2-74E4-6E40-A1DE-5D6BA5BD3CF4}" type="pres">
      <dgm:prSet presAssocID="{4D0B357A-DA5E-9047-BDAC-CDDA855608B8}" presName="sibTrans" presStyleLbl="sibTrans2D1" presStyleIdx="1" presStyleCnt="5"/>
      <dgm:spPr/>
    </dgm:pt>
    <dgm:pt modelId="{ACE226A3-4F7C-9B41-8908-6332E454456D}" type="pres">
      <dgm:prSet presAssocID="{4D0B357A-DA5E-9047-BDAC-CDDA855608B8}" presName="connectorText" presStyleLbl="sibTrans2D1" presStyleIdx="1" presStyleCnt="5"/>
      <dgm:spPr/>
    </dgm:pt>
    <dgm:pt modelId="{210D6A81-DED7-C944-A86F-4E9FD3900112}" type="pres">
      <dgm:prSet presAssocID="{FE303B14-8333-7345-AEBE-35F481268604}" presName="node" presStyleLbl="node1" presStyleIdx="2" presStyleCnt="5">
        <dgm:presLayoutVars>
          <dgm:bulletEnabled val="1"/>
        </dgm:presLayoutVars>
      </dgm:prSet>
      <dgm:spPr/>
    </dgm:pt>
    <dgm:pt modelId="{900A23F9-2AC2-A84F-A274-2D47FC581DCD}" type="pres">
      <dgm:prSet presAssocID="{EB7BD3CA-0B88-5A42-A758-5D3BB3D000BF}" presName="sibTrans" presStyleLbl="sibTrans2D1" presStyleIdx="2" presStyleCnt="5"/>
      <dgm:spPr/>
    </dgm:pt>
    <dgm:pt modelId="{BCF07B41-36F3-6D4E-B25C-0E498A039750}" type="pres">
      <dgm:prSet presAssocID="{EB7BD3CA-0B88-5A42-A758-5D3BB3D000BF}" presName="connectorText" presStyleLbl="sibTrans2D1" presStyleIdx="2" presStyleCnt="5"/>
      <dgm:spPr/>
    </dgm:pt>
    <dgm:pt modelId="{CC8FC73A-4F47-D843-98B1-A368E6E6DCB9}" type="pres">
      <dgm:prSet presAssocID="{AB02DFCA-042A-BA43-9BDC-145B221973B9}" presName="node" presStyleLbl="node1" presStyleIdx="3" presStyleCnt="5">
        <dgm:presLayoutVars>
          <dgm:bulletEnabled val="1"/>
        </dgm:presLayoutVars>
      </dgm:prSet>
      <dgm:spPr/>
    </dgm:pt>
    <dgm:pt modelId="{98992D89-FF64-8146-95D0-3B7FA8CEB68A}" type="pres">
      <dgm:prSet presAssocID="{63D7911E-0E94-F644-AD6B-996A22773F82}" presName="sibTrans" presStyleLbl="sibTrans2D1" presStyleIdx="3" presStyleCnt="5"/>
      <dgm:spPr/>
    </dgm:pt>
    <dgm:pt modelId="{CC4FA2B5-2EAE-704A-9173-281DAF4809DF}" type="pres">
      <dgm:prSet presAssocID="{63D7911E-0E94-F644-AD6B-996A22773F82}" presName="connectorText" presStyleLbl="sibTrans2D1" presStyleIdx="3" presStyleCnt="5"/>
      <dgm:spPr/>
    </dgm:pt>
    <dgm:pt modelId="{57B95661-30B1-C84F-80E0-38005BB26F5A}" type="pres">
      <dgm:prSet presAssocID="{B5161C66-0ADC-9B4C-BE7D-81D2936A18D5}" presName="node" presStyleLbl="node1" presStyleIdx="4" presStyleCnt="5">
        <dgm:presLayoutVars>
          <dgm:bulletEnabled val="1"/>
        </dgm:presLayoutVars>
      </dgm:prSet>
      <dgm:spPr/>
    </dgm:pt>
    <dgm:pt modelId="{145070AF-6A79-0142-802D-F04812B02007}" type="pres">
      <dgm:prSet presAssocID="{6A72456E-CC2C-1F41-97A5-DEFAB061755B}" presName="sibTrans" presStyleLbl="sibTrans2D1" presStyleIdx="4" presStyleCnt="5"/>
      <dgm:spPr/>
    </dgm:pt>
    <dgm:pt modelId="{CDBE9118-4D3E-1748-91A4-86981E0F0BED}" type="pres">
      <dgm:prSet presAssocID="{6A72456E-CC2C-1F41-97A5-DEFAB061755B}" presName="connectorText" presStyleLbl="sibTrans2D1" presStyleIdx="4" presStyleCnt="5"/>
      <dgm:spPr/>
    </dgm:pt>
  </dgm:ptLst>
  <dgm:cxnLst>
    <dgm:cxn modelId="{37F9EC15-736C-8C4A-B6D3-92CA7E98F31B}" type="presOf" srcId="{3A6E8BF2-6C4B-3A45-AC93-BD82351AAF1C}" destId="{C9849F95-C1DF-0C42-B5EC-60785D8E4FEC}" srcOrd="0" destOrd="0" presId="urn:microsoft.com/office/officeart/2005/8/layout/cycle2"/>
    <dgm:cxn modelId="{63DC851E-5FD5-954E-BC28-AC4A367B0C63}" type="presOf" srcId="{63D7911E-0E94-F644-AD6B-996A22773F82}" destId="{CC4FA2B5-2EAE-704A-9173-281DAF4809DF}" srcOrd="1" destOrd="0" presId="urn:microsoft.com/office/officeart/2005/8/layout/cycle2"/>
    <dgm:cxn modelId="{2B728D36-E588-9641-878E-59227A704843}" srcId="{FE4EA03F-5FA5-6849-987E-2EDFAEC27B61}" destId="{B5161C66-0ADC-9B4C-BE7D-81D2936A18D5}" srcOrd="4" destOrd="0" parTransId="{ACF1B72B-91F5-814D-92F4-88DA5D9895CD}" sibTransId="{6A72456E-CC2C-1F41-97A5-DEFAB061755B}"/>
    <dgm:cxn modelId="{66B03C42-A4D6-0245-925F-1FCB64F7E13E}" type="presOf" srcId="{F1760A96-C2F7-B247-AF66-6E9A8C3B81AD}" destId="{92C8378F-926D-6F4A-93D8-2A5AEFF14DF7}" srcOrd="1" destOrd="0" presId="urn:microsoft.com/office/officeart/2005/8/layout/cycle2"/>
    <dgm:cxn modelId="{14436E4A-ACAB-7A4E-BB82-BBA3EDF24D95}" srcId="{FE4EA03F-5FA5-6849-987E-2EDFAEC27B61}" destId="{FE303B14-8333-7345-AEBE-35F481268604}" srcOrd="2" destOrd="0" parTransId="{38F61C7C-05DE-8B4B-8151-58BD71ED0F9A}" sibTransId="{EB7BD3CA-0B88-5A42-A758-5D3BB3D000BF}"/>
    <dgm:cxn modelId="{8E2F7C62-8B42-6B4F-BE69-19EE17F41526}" srcId="{FE4EA03F-5FA5-6849-987E-2EDFAEC27B61}" destId="{3A6E8BF2-6C4B-3A45-AC93-BD82351AAF1C}" srcOrd="0" destOrd="0" parTransId="{1B7ABB53-9988-AA47-92D5-6F7251C1D1AB}" sibTransId="{F1760A96-C2F7-B247-AF66-6E9A8C3B81AD}"/>
    <dgm:cxn modelId="{46D6D962-213E-2F46-9D11-AAB6FB939BBA}" type="presOf" srcId="{4D0B357A-DA5E-9047-BDAC-CDDA855608B8}" destId="{0CF049E2-74E4-6E40-A1DE-5D6BA5BD3CF4}" srcOrd="0" destOrd="0" presId="urn:microsoft.com/office/officeart/2005/8/layout/cycle2"/>
    <dgm:cxn modelId="{6B664A6E-A0C8-024B-B6A4-606C3B06D954}" type="presOf" srcId="{6A72456E-CC2C-1F41-97A5-DEFAB061755B}" destId="{145070AF-6A79-0142-802D-F04812B02007}" srcOrd="0" destOrd="0" presId="urn:microsoft.com/office/officeart/2005/8/layout/cycle2"/>
    <dgm:cxn modelId="{41036E78-1A26-AE4F-8AF9-5BD9EDFFB2D1}" type="presOf" srcId="{EB7BD3CA-0B88-5A42-A758-5D3BB3D000BF}" destId="{900A23F9-2AC2-A84F-A274-2D47FC581DCD}" srcOrd="0" destOrd="0" presId="urn:microsoft.com/office/officeart/2005/8/layout/cycle2"/>
    <dgm:cxn modelId="{5B33667E-8D47-8C49-A551-C8EEF17ACCB9}" type="presOf" srcId="{1C779196-1E93-F64B-BE2B-1047F706B2BF}" destId="{B9417CC3-023D-4E4E-9460-3AF7D1CDABA5}" srcOrd="0" destOrd="0" presId="urn:microsoft.com/office/officeart/2005/8/layout/cycle2"/>
    <dgm:cxn modelId="{22AB778E-63C0-3240-A585-5E4E529AADBA}" type="presOf" srcId="{63D7911E-0E94-F644-AD6B-996A22773F82}" destId="{98992D89-FF64-8146-95D0-3B7FA8CEB68A}" srcOrd="0" destOrd="0" presId="urn:microsoft.com/office/officeart/2005/8/layout/cycle2"/>
    <dgm:cxn modelId="{5275CE90-7F79-0243-9425-1A5A51CA7465}" type="presOf" srcId="{FE303B14-8333-7345-AEBE-35F481268604}" destId="{210D6A81-DED7-C944-A86F-4E9FD3900112}" srcOrd="0" destOrd="0" presId="urn:microsoft.com/office/officeart/2005/8/layout/cycle2"/>
    <dgm:cxn modelId="{67F00392-039A-9C48-9FD3-8C89E248A5BE}" srcId="{FE4EA03F-5FA5-6849-987E-2EDFAEC27B61}" destId="{1C779196-1E93-F64B-BE2B-1047F706B2BF}" srcOrd="1" destOrd="0" parTransId="{814B09EB-88C2-F447-8DAD-942BC798A641}" sibTransId="{4D0B357A-DA5E-9047-BDAC-CDDA855608B8}"/>
    <dgm:cxn modelId="{FB1CAAC2-2937-5D4C-A80E-A7380D9957C2}" type="presOf" srcId="{B5161C66-0ADC-9B4C-BE7D-81D2936A18D5}" destId="{57B95661-30B1-C84F-80E0-38005BB26F5A}" srcOrd="0" destOrd="0" presId="urn:microsoft.com/office/officeart/2005/8/layout/cycle2"/>
    <dgm:cxn modelId="{41D80FC8-5730-DF48-9FB4-D407170AF2A3}" type="presOf" srcId="{F1760A96-C2F7-B247-AF66-6E9A8C3B81AD}" destId="{7FC72A13-CC57-B640-98C3-5341E1F64C7B}" srcOrd="0" destOrd="0" presId="urn:microsoft.com/office/officeart/2005/8/layout/cycle2"/>
    <dgm:cxn modelId="{A25964D4-AD22-0441-B25D-1E967550ABE4}" type="presOf" srcId="{EB7BD3CA-0B88-5A42-A758-5D3BB3D000BF}" destId="{BCF07B41-36F3-6D4E-B25C-0E498A039750}" srcOrd="1" destOrd="0" presId="urn:microsoft.com/office/officeart/2005/8/layout/cycle2"/>
    <dgm:cxn modelId="{5CCD2ED6-18A8-FB4E-80C4-8D25D6A6A115}" srcId="{FE4EA03F-5FA5-6849-987E-2EDFAEC27B61}" destId="{AB02DFCA-042A-BA43-9BDC-145B221973B9}" srcOrd="3" destOrd="0" parTransId="{DD4D9726-C074-5941-B543-38F2EFF63AD2}" sibTransId="{63D7911E-0E94-F644-AD6B-996A22773F82}"/>
    <dgm:cxn modelId="{C3AD52E3-6336-9E44-A686-040A63FB52CB}" type="presOf" srcId="{AB02DFCA-042A-BA43-9BDC-145B221973B9}" destId="{CC8FC73A-4F47-D843-98B1-A368E6E6DCB9}" srcOrd="0" destOrd="0" presId="urn:microsoft.com/office/officeart/2005/8/layout/cycle2"/>
    <dgm:cxn modelId="{0832F4F1-EE58-1842-A5FF-9421B4E9AC91}" type="presOf" srcId="{FE4EA03F-5FA5-6849-987E-2EDFAEC27B61}" destId="{F1AF4FA6-6C77-4E4D-A126-6B4D67CC5CD9}" srcOrd="0" destOrd="0" presId="urn:microsoft.com/office/officeart/2005/8/layout/cycle2"/>
    <dgm:cxn modelId="{BE1BD8F7-29A9-1246-AB48-C49D669D4709}" type="presOf" srcId="{6A72456E-CC2C-1F41-97A5-DEFAB061755B}" destId="{CDBE9118-4D3E-1748-91A4-86981E0F0BED}" srcOrd="1" destOrd="0" presId="urn:microsoft.com/office/officeart/2005/8/layout/cycle2"/>
    <dgm:cxn modelId="{96B0E9FB-4AD6-494A-B199-98A1EC93DCC0}" type="presOf" srcId="{4D0B357A-DA5E-9047-BDAC-CDDA855608B8}" destId="{ACE226A3-4F7C-9B41-8908-6332E454456D}" srcOrd="1" destOrd="0" presId="urn:microsoft.com/office/officeart/2005/8/layout/cycle2"/>
    <dgm:cxn modelId="{5005B9EF-FE16-3040-87F8-797D48451FE6}" type="presParOf" srcId="{F1AF4FA6-6C77-4E4D-A126-6B4D67CC5CD9}" destId="{C9849F95-C1DF-0C42-B5EC-60785D8E4FEC}" srcOrd="0" destOrd="0" presId="urn:microsoft.com/office/officeart/2005/8/layout/cycle2"/>
    <dgm:cxn modelId="{D85864B2-E29B-EC42-AED2-399E4B260C8B}" type="presParOf" srcId="{F1AF4FA6-6C77-4E4D-A126-6B4D67CC5CD9}" destId="{7FC72A13-CC57-B640-98C3-5341E1F64C7B}" srcOrd="1" destOrd="0" presId="urn:microsoft.com/office/officeart/2005/8/layout/cycle2"/>
    <dgm:cxn modelId="{E895A700-2372-9947-BE3F-466AA1203335}" type="presParOf" srcId="{7FC72A13-CC57-B640-98C3-5341E1F64C7B}" destId="{92C8378F-926D-6F4A-93D8-2A5AEFF14DF7}" srcOrd="0" destOrd="0" presId="urn:microsoft.com/office/officeart/2005/8/layout/cycle2"/>
    <dgm:cxn modelId="{B748CFF0-058B-4E42-A33D-38B148C054EA}" type="presParOf" srcId="{F1AF4FA6-6C77-4E4D-A126-6B4D67CC5CD9}" destId="{B9417CC3-023D-4E4E-9460-3AF7D1CDABA5}" srcOrd="2" destOrd="0" presId="urn:microsoft.com/office/officeart/2005/8/layout/cycle2"/>
    <dgm:cxn modelId="{652D12E1-D23A-9948-BD7E-A33D42501C7A}" type="presParOf" srcId="{F1AF4FA6-6C77-4E4D-A126-6B4D67CC5CD9}" destId="{0CF049E2-74E4-6E40-A1DE-5D6BA5BD3CF4}" srcOrd="3" destOrd="0" presId="urn:microsoft.com/office/officeart/2005/8/layout/cycle2"/>
    <dgm:cxn modelId="{C797A7F5-8B3B-4E40-B685-C3104EF2ABE3}" type="presParOf" srcId="{0CF049E2-74E4-6E40-A1DE-5D6BA5BD3CF4}" destId="{ACE226A3-4F7C-9B41-8908-6332E454456D}" srcOrd="0" destOrd="0" presId="urn:microsoft.com/office/officeart/2005/8/layout/cycle2"/>
    <dgm:cxn modelId="{AD3BDC6D-5843-F84A-AA34-E0023E91D119}" type="presParOf" srcId="{F1AF4FA6-6C77-4E4D-A126-6B4D67CC5CD9}" destId="{210D6A81-DED7-C944-A86F-4E9FD3900112}" srcOrd="4" destOrd="0" presId="urn:microsoft.com/office/officeart/2005/8/layout/cycle2"/>
    <dgm:cxn modelId="{B4D97715-B174-BB48-8A53-A092042C239E}" type="presParOf" srcId="{F1AF4FA6-6C77-4E4D-A126-6B4D67CC5CD9}" destId="{900A23F9-2AC2-A84F-A274-2D47FC581DCD}" srcOrd="5" destOrd="0" presId="urn:microsoft.com/office/officeart/2005/8/layout/cycle2"/>
    <dgm:cxn modelId="{3CCA609B-F975-6346-A4F7-7EEE78723D05}" type="presParOf" srcId="{900A23F9-2AC2-A84F-A274-2D47FC581DCD}" destId="{BCF07B41-36F3-6D4E-B25C-0E498A039750}" srcOrd="0" destOrd="0" presId="urn:microsoft.com/office/officeart/2005/8/layout/cycle2"/>
    <dgm:cxn modelId="{05472DCE-4D48-044B-99EC-86A884208202}" type="presParOf" srcId="{F1AF4FA6-6C77-4E4D-A126-6B4D67CC5CD9}" destId="{CC8FC73A-4F47-D843-98B1-A368E6E6DCB9}" srcOrd="6" destOrd="0" presId="urn:microsoft.com/office/officeart/2005/8/layout/cycle2"/>
    <dgm:cxn modelId="{BFD807A6-6B0B-8E48-9281-1A6342971C8A}" type="presParOf" srcId="{F1AF4FA6-6C77-4E4D-A126-6B4D67CC5CD9}" destId="{98992D89-FF64-8146-95D0-3B7FA8CEB68A}" srcOrd="7" destOrd="0" presId="urn:microsoft.com/office/officeart/2005/8/layout/cycle2"/>
    <dgm:cxn modelId="{FF7A9CC0-0AEF-A84E-8E05-A2D713F6ED93}" type="presParOf" srcId="{98992D89-FF64-8146-95D0-3B7FA8CEB68A}" destId="{CC4FA2B5-2EAE-704A-9173-281DAF4809DF}" srcOrd="0" destOrd="0" presId="urn:microsoft.com/office/officeart/2005/8/layout/cycle2"/>
    <dgm:cxn modelId="{7DEAB2B7-0B4C-EF46-A167-AC56232098CD}" type="presParOf" srcId="{F1AF4FA6-6C77-4E4D-A126-6B4D67CC5CD9}" destId="{57B95661-30B1-C84F-80E0-38005BB26F5A}" srcOrd="8" destOrd="0" presId="urn:microsoft.com/office/officeart/2005/8/layout/cycle2"/>
    <dgm:cxn modelId="{6530F662-5C48-9142-A32D-3E6467A4BC5D}" type="presParOf" srcId="{F1AF4FA6-6C77-4E4D-A126-6B4D67CC5CD9}" destId="{145070AF-6A79-0142-802D-F04812B02007}" srcOrd="9" destOrd="0" presId="urn:microsoft.com/office/officeart/2005/8/layout/cycle2"/>
    <dgm:cxn modelId="{5B2876F6-3E42-6342-B658-F67103E5CCC7}" type="presParOf" srcId="{145070AF-6A79-0142-802D-F04812B02007}" destId="{CDBE9118-4D3E-1748-91A4-86981E0F0B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4EA03F-5FA5-6849-987E-2EDFAEC27B61}" type="doc">
      <dgm:prSet loTypeId="urn:microsoft.com/office/officeart/2005/8/layout/cycle2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6E8BF2-6C4B-3A45-AC93-BD82351AAF1C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F1760A96-C2F7-B247-AF66-6E9A8C3B81AD}" type="sibTrans" cxnId="{8E2F7C62-8B42-6B4F-BE69-19EE17F41526}">
      <dgm:prSet/>
      <dgm:spPr/>
      <dgm:t>
        <a:bodyPr/>
        <a:lstStyle/>
        <a:p>
          <a:endParaRPr lang="en-US"/>
        </a:p>
      </dgm:t>
    </dgm:pt>
    <dgm:pt modelId="{1B7ABB53-9988-AA47-92D5-6F7251C1D1AB}" type="parTrans" cxnId="{8E2F7C62-8B42-6B4F-BE69-19EE17F41526}">
      <dgm:prSet/>
      <dgm:spPr/>
      <dgm:t>
        <a:bodyPr/>
        <a:lstStyle/>
        <a:p>
          <a:endParaRPr lang="en-US"/>
        </a:p>
      </dgm:t>
    </dgm:pt>
    <dgm:pt modelId="{1C779196-1E93-F64B-BE2B-1047F706B2BF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D0B357A-DA5E-9047-BDAC-CDDA855608B8}" type="sibTrans" cxnId="{67F00392-039A-9C48-9FD3-8C89E248A5BE}">
      <dgm:prSet/>
      <dgm:spPr/>
      <dgm:t>
        <a:bodyPr/>
        <a:lstStyle/>
        <a:p>
          <a:endParaRPr lang="en-US"/>
        </a:p>
      </dgm:t>
    </dgm:pt>
    <dgm:pt modelId="{814B09EB-88C2-F447-8DAD-942BC798A641}" type="parTrans" cxnId="{67F00392-039A-9C48-9FD3-8C89E248A5BE}">
      <dgm:prSet/>
      <dgm:spPr/>
      <dgm:t>
        <a:bodyPr/>
        <a:lstStyle/>
        <a:p>
          <a:endParaRPr lang="en-US"/>
        </a:p>
      </dgm:t>
    </dgm:pt>
    <dgm:pt modelId="{FE303B14-8333-7345-AEBE-35F481268604}">
      <dgm:prSet phldrT="[Text]"/>
      <dgm:spPr>
        <a:ln w="38100">
          <a:solidFill>
            <a:srgbClr val="C00000"/>
          </a:solidFill>
        </a:ln>
      </dgm:spPr>
      <dgm:t>
        <a:bodyPr/>
        <a:lstStyle/>
        <a:p>
          <a:r>
            <a:rPr lang="en-US" dirty="0"/>
            <a:t>3</a:t>
          </a:r>
        </a:p>
      </dgm:t>
    </dgm:pt>
    <dgm:pt modelId="{EB7BD3CA-0B88-5A42-A758-5D3BB3D000BF}" type="sibTrans" cxnId="{14436E4A-ACAB-7A4E-BB82-BBA3EDF24D95}">
      <dgm:prSet/>
      <dgm:spPr/>
      <dgm:t>
        <a:bodyPr/>
        <a:lstStyle/>
        <a:p>
          <a:endParaRPr lang="en-US"/>
        </a:p>
      </dgm:t>
    </dgm:pt>
    <dgm:pt modelId="{38F61C7C-05DE-8B4B-8151-58BD71ED0F9A}" type="parTrans" cxnId="{14436E4A-ACAB-7A4E-BB82-BBA3EDF24D95}">
      <dgm:prSet/>
      <dgm:spPr/>
      <dgm:t>
        <a:bodyPr/>
        <a:lstStyle/>
        <a:p>
          <a:endParaRPr lang="en-US"/>
        </a:p>
      </dgm:t>
    </dgm:pt>
    <dgm:pt modelId="{AB02DFCA-042A-BA43-9BDC-145B221973B9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3D7911E-0E94-F644-AD6B-996A22773F82}" type="sibTrans" cxnId="{5CCD2ED6-18A8-FB4E-80C4-8D25D6A6A115}">
      <dgm:prSet/>
      <dgm:spPr/>
      <dgm:t>
        <a:bodyPr/>
        <a:lstStyle/>
        <a:p>
          <a:endParaRPr lang="en-US"/>
        </a:p>
      </dgm:t>
    </dgm:pt>
    <dgm:pt modelId="{DD4D9726-C074-5941-B543-38F2EFF63AD2}" type="parTrans" cxnId="{5CCD2ED6-18A8-FB4E-80C4-8D25D6A6A115}">
      <dgm:prSet/>
      <dgm:spPr/>
      <dgm:t>
        <a:bodyPr/>
        <a:lstStyle/>
        <a:p>
          <a:endParaRPr lang="en-US"/>
        </a:p>
      </dgm:t>
    </dgm:pt>
    <dgm:pt modelId="{B5161C66-0ADC-9B4C-BE7D-81D2936A18D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6A72456E-CC2C-1F41-97A5-DEFAB061755B}" type="sibTrans" cxnId="{2B728D36-E588-9641-878E-59227A704843}">
      <dgm:prSet/>
      <dgm:spPr/>
      <dgm:t>
        <a:bodyPr/>
        <a:lstStyle/>
        <a:p>
          <a:endParaRPr lang="en-US"/>
        </a:p>
      </dgm:t>
    </dgm:pt>
    <dgm:pt modelId="{ACF1B72B-91F5-814D-92F4-88DA5D9895CD}" type="parTrans" cxnId="{2B728D36-E588-9641-878E-59227A704843}">
      <dgm:prSet/>
      <dgm:spPr/>
      <dgm:t>
        <a:bodyPr/>
        <a:lstStyle/>
        <a:p>
          <a:endParaRPr lang="en-US"/>
        </a:p>
      </dgm:t>
    </dgm:pt>
    <dgm:pt modelId="{F1AF4FA6-6C77-4E4D-A126-6B4D67CC5CD9}" type="pres">
      <dgm:prSet presAssocID="{FE4EA03F-5FA5-6849-987E-2EDFAEC27B61}" presName="cycle" presStyleCnt="0">
        <dgm:presLayoutVars>
          <dgm:dir/>
          <dgm:resizeHandles val="exact"/>
        </dgm:presLayoutVars>
      </dgm:prSet>
      <dgm:spPr/>
    </dgm:pt>
    <dgm:pt modelId="{C9849F95-C1DF-0C42-B5EC-60785D8E4FEC}" type="pres">
      <dgm:prSet presAssocID="{3A6E8BF2-6C4B-3A45-AC93-BD82351AAF1C}" presName="node" presStyleLbl="node1" presStyleIdx="0" presStyleCnt="5">
        <dgm:presLayoutVars>
          <dgm:bulletEnabled val="1"/>
        </dgm:presLayoutVars>
      </dgm:prSet>
      <dgm:spPr/>
    </dgm:pt>
    <dgm:pt modelId="{7FC72A13-CC57-B640-98C3-5341E1F64C7B}" type="pres">
      <dgm:prSet presAssocID="{F1760A96-C2F7-B247-AF66-6E9A8C3B81AD}" presName="sibTrans" presStyleLbl="sibTrans2D1" presStyleIdx="0" presStyleCnt="5"/>
      <dgm:spPr/>
    </dgm:pt>
    <dgm:pt modelId="{92C8378F-926D-6F4A-93D8-2A5AEFF14DF7}" type="pres">
      <dgm:prSet presAssocID="{F1760A96-C2F7-B247-AF66-6E9A8C3B81AD}" presName="connectorText" presStyleLbl="sibTrans2D1" presStyleIdx="0" presStyleCnt="5"/>
      <dgm:spPr/>
    </dgm:pt>
    <dgm:pt modelId="{B9417CC3-023D-4E4E-9460-3AF7D1CDABA5}" type="pres">
      <dgm:prSet presAssocID="{1C779196-1E93-F64B-BE2B-1047F706B2BF}" presName="node" presStyleLbl="node1" presStyleIdx="1" presStyleCnt="5">
        <dgm:presLayoutVars>
          <dgm:bulletEnabled val="1"/>
        </dgm:presLayoutVars>
      </dgm:prSet>
      <dgm:spPr/>
    </dgm:pt>
    <dgm:pt modelId="{0CF049E2-74E4-6E40-A1DE-5D6BA5BD3CF4}" type="pres">
      <dgm:prSet presAssocID="{4D0B357A-DA5E-9047-BDAC-CDDA855608B8}" presName="sibTrans" presStyleLbl="sibTrans2D1" presStyleIdx="1" presStyleCnt="5"/>
      <dgm:spPr/>
    </dgm:pt>
    <dgm:pt modelId="{ACE226A3-4F7C-9B41-8908-6332E454456D}" type="pres">
      <dgm:prSet presAssocID="{4D0B357A-DA5E-9047-BDAC-CDDA855608B8}" presName="connectorText" presStyleLbl="sibTrans2D1" presStyleIdx="1" presStyleCnt="5"/>
      <dgm:spPr/>
    </dgm:pt>
    <dgm:pt modelId="{210D6A81-DED7-C944-A86F-4E9FD3900112}" type="pres">
      <dgm:prSet presAssocID="{FE303B14-8333-7345-AEBE-35F481268604}" presName="node" presStyleLbl="node1" presStyleIdx="2" presStyleCnt="5">
        <dgm:presLayoutVars>
          <dgm:bulletEnabled val="1"/>
        </dgm:presLayoutVars>
      </dgm:prSet>
      <dgm:spPr/>
    </dgm:pt>
    <dgm:pt modelId="{900A23F9-2AC2-A84F-A274-2D47FC581DCD}" type="pres">
      <dgm:prSet presAssocID="{EB7BD3CA-0B88-5A42-A758-5D3BB3D000BF}" presName="sibTrans" presStyleLbl="sibTrans2D1" presStyleIdx="2" presStyleCnt="5"/>
      <dgm:spPr/>
    </dgm:pt>
    <dgm:pt modelId="{BCF07B41-36F3-6D4E-B25C-0E498A039750}" type="pres">
      <dgm:prSet presAssocID="{EB7BD3CA-0B88-5A42-A758-5D3BB3D000BF}" presName="connectorText" presStyleLbl="sibTrans2D1" presStyleIdx="2" presStyleCnt="5"/>
      <dgm:spPr/>
    </dgm:pt>
    <dgm:pt modelId="{CC8FC73A-4F47-D843-98B1-A368E6E6DCB9}" type="pres">
      <dgm:prSet presAssocID="{AB02DFCA-042A-BA43-9BDC-145B221973B9}" presName="node" presStyleLbl="node1" presStyleIdx="3" presStyleCnt="5">
        <dgm:presLayoutVars>
          <dgm:bulletEnabled val="1"/>
        </dgm:presLayoutVars>
      </dgm:prSet>
      <dgm:spPr/>
    </dgm:pt>
    <dgm:pt modelId="{98992D89-FF64-8146-95D0-3B7FA8CEB68A}" type="pres">
      <dgm:prSet presAssocID="{63D7911E-0E94-F644-AD6B-996A22773F82}" presName="sibTrans" presStyleLbl="sibTrans2D1" presStyleIdx="3" presStyleCnt="5"/>
      <dgm:spPr/>
    </dgm:pt>
    <dgm:pt modelId="{CC4FA2B5-2EAE-704A-9173-281DAF4809DF}" type="pres">
      <dgm:prSet presAssocID="{63D7911E-0E94-F644-AD6B-996A22773F82}" presName="connectorText" presStyleLbl="sibTrans2D1" presStyleIdx="3" presStyleCnt="5"/>
      <dgm:spPr/>
    </dgm:pt>
    <dgm:pt modelId="{57B95661-30B1-C84F-80E0-38005BB26F5A}" type="pres">
      <dgm:prSet presAssocID="{B5161C66-0ADC-9B4C-BE7D-81D2936A18D5}" presName="node" presStyleLbl="node1" presStyleIdx="4" presStyleCnt="5">
        <dgm:presLayoutVars>
          <dgm:bulletEnabled val="1"/>
        </dgm:presLayoutVars>
      </dgm:prSet>
      <dgm:spPr/>
    </dgm:pt>
    <dgm:pt modelId="{145070AF-6A79-0142-802D-F04812B02007}" type="pres">
      <dgm:prSet presAssocID="{6A72456E-CC2C-1F41-97A5-DEFAB061755B}" presName="sibTrans" presStyleLbl="sibTrans2D1" presStyleIdx="4" presStyleCnt="5"/>
      <dgm:spPr/>
    </dgm:pt>
    <dgm:pt modelId="{CDBE9118-4D3E-1748-91A4-86981E0F0BED}" type="pres">
      <dgm:prSet presAssocID="{6A72456E-CC2C-1F41-97A5-DEFAB061755B}" presName="connectorText" presStyleLbl="sibTrans2D1" presStyleIdx="4" presStyleCnt="5"/>
      <dgm:spPr/>
    </dgm:pt>
  </dgm:ptLst>
  <dgm:cxnLst>
    <dgm:cxn modelId="{37F9EC15-736C-8C4A-B6D3-92CA7E98F31B}" type="presOf" srcId="{3A6E8BF2-6C4B-3A45-AC93-BD82351AAF1C}" destId="{C9849F95-C1DF-0C42-B5EC-60785D8E4FEC}" srcOrd="0" destOrd="0" presId="urn:microsoft.com/office/officeart/2005/8/layout/cycle2"/>
    <dgm:cxn modelId="{63DC851E-5FD5-954E-BC28-AC4A367B0C63}" type="presOf" srcId="{63D7911E-0E94-F644-AD6B-996A22773F82}" destId="{CC4FA2B5-2EAE-704A-9173-281DAF4809DF}" srcOrd="1" destOrd="0" presId="urn:microsoft.com/office/officeart/2005/8/layout/cycle2"/>
    <dgm:cxn modelId="{2B728D36-E588-9641-878E-59227A704843}" srcId="{FE4EA03F-5FA5-6849-987E-2EDFAEC27B61}" destId="{B5161C66-0ADC-9B4C-BE7D-81D2936A18D5}" srcOrd="4" destOrd="0" parTransId="{ACF1B72B-91F5-814D-92F4-88DA5D9895CD}" sibTransId="{6A72456E-CC2C-1F41-97A5-DEFAB061755B}"/>
    <dgm:cxn modelId="{66B03C42-A4D6-0245-925F-1FCB64F7E13E}" type="presOf" srcId="{F1760A96-C2F7-B247-AF66-6E9A8C3B81AD}" destId="{92C8378F-926D-6F4A-93D8-2A5AEFF14DF7}" srcOrd="1" destOrd="0" presId="urn:microsoft.com/office/officeart/2005/8/layout/cycle2"/>
    <dgm:cxn modelId="{14436E4A-ACAB-7A4E-BB82-BBA3EDF24D95}" srcId="{FE4EA03F-5FA5-6849-987E-2EDFAEC27B61}" destId="{FE303B14-8333-7345-AEBE-35F481268604}" srcOrd="2" destOrd="0" parTransId="{38F61C7C-05DE-8B4B-8151-58BD71ED0F9A}" sibTransId="{EB7BD3CA-0B88-5A42-A758-5D3BB3D000BF}"/>
    <dgm:cxn modelId="{8E2F7C62-8B42-6B4F-BE69-19EE17F41526}" srcId="{FE4EA03F-5FA5-6849-987E-2EDFAEC27B61}" destId="{3A6E8BF2-6C4B-3A45-AC93-BD82351AAF1C}" srcOrd="0" destOrd="0" parTransId="{1B7ABB53-9988-AA47-92D5-6F7251C1D1AB}" sibTransId="{F1760A96-C2F7-B247-AF66-6E9A8C3B81AD}"/>
    <dgm:cxn modelId="{46D6D962-213E-2F46-9D11-AAB6FB939BBA}" type="presOf" srcId="{4D0B357A-DA5E-9047-BDAC-CDDA855608B8}" destId="{0CF049E2-74E4-6E40-A1DE-5D6BA5BD3CF4}" srcOrd="0" destOrd="0" presId="urn:microsoft.com/office/officeart/2005/8/layout/cycle2"/>
    <dgm:cxn modelId="{6B664A6E-A0C8-024B-B6A4-606C3B06D954}" type="presOf" srcId="{6A72456E-CC2C-1F41-97A5-DEFAB061755B}" destId="{145070AF-6A79-0142-802D-F04812B02007}" srcOrd="0" destOrd="0" presId="urn:microsoft.com/office/officeart/2005/8/layout/cycle2"/>
    <dgm:cxn modelId="{41036E78-1A26-AE4F-8AF9-5BD9EDFFB2D1}" type="presOf" srcId="{EB7BD3CA-0B88-5A42-A758-5D3BB3D000BF}" destId="{900A23F9-2AC2-A84F-A274-2D47FC581DCD}" srcOrd="0" destOrd="0" presId="urn:microsoft.com/office/officeart/2005/8/layout/cycle2"/>
    <dgm:cxn modelId="{5B33667E-8D47-8C49-A551-C8EEF17ACCB9}" type="presOf" srcId="{1C779196-1E93-F64B-BE2B-1047F706B2BF}" destId="{B9417CC3-023D-4E4E-9460-3AF7D1CDABA5}" srcOrd="0" destOrd="0" presId="urn:microsoft.com/office/officeart/2005/8/layout/cycle2"/>
    <dgm:cxn modelId="{22AB778E-63C0-3240-A585-5E4E529AADBA}" type="presOf" srcId="{63D7911E-0E94-F644-AD6B-996A22773F82}" destId="{98992D89-FF64-8146-95D0-3B7FA8CEB68A}" srcOrd="0" destOrd="0" presId="urn:microsoft.com/office/officeart/2005/8/layout/cycle2"/>
    <dgm:cxn modelId="{5275CE90-7F79-0243-9425-1A5A51CA7465}" type="presOf" srcId="{FE303B14-8333-7345-AEBE-35F481268604}" destId="{210D6A81-DED7-C944-A86F-4E9FD3900112}" srcOrd="0" destOrd="0" presId="urn:microsoft.com/office/officeart/2005/8/layout/cycle2"/>
    <dgm:cxn modelId="{67F00392-039A-9C48-9FD3-8C89E248A5BE}" srcId="{FE4EA03F-5FA5-6849-987E-2EDFAEC27B61}" destId="{1C779196-1E93-F64B-BE2B-1047F706B2BF}" srcOrd="1" destOrd="0" parTransId="{814B09EB-88C2-F447-8DAD-942BC798A641}" sibTransId="{4D0B357A-DA5E-9047-BDAC-CDDA855608B8}"/>
    <dgm:cxn modelId="{FB1CAAC2-2937-5D4C-A80E-A7380D9957C2}" type="presOf" srcId="{B5161C66-0ADC-9B4C-BE7D-81D2936A18D5}" destId="{57B95661-30B1-C84F-80E0-38005BB26F5A}" srcOrd="0" destOrd="0" presId="urn:microsoft.com/office/officeart/2005/8/layout/cycle2"/>
    <dgm:cxn modelId="{41D80FC8-5730-DF48-9FB4-D407170AF2A3}" type="presOf" srcId="{F1760A96-C2F7-B247-AF66-6E9A8C3B81AD}" destId="{7FC72A13-CC57-B640-98C3-5341E1F64C7B}" srcOrd="0" destOrd="0" presId="urn:microsoft.com/office/officeart/2005/8/layout/cycle2"/>
    <dgm:cxn modelId="{A25964D4-AD22-0441-B25D-1E967550ABE4}" type="presOf" srcId="{EB7BD3CA-0B88-5A42-A758-5D3BB3D000BF}" destId="{BCF07B41-36F3-6D4E-B25C-0E498A039750}" srcOrd="1" destOrd="0" presId="urn:microsoft.com/office/officeart/2005/8/layout/cycle2"/>
    <dgm:cxn modelId="{5CCD2ED6-18A8-FB4E-80C4-8D25D6A6A115}" srcId="{FE4EA03F-5FA5-6849-987E-2EDFAEC27B61}" destId="{AB02DFCA-042A-BA43-9BDC-145B221973B9}" srcOrd="3" destOrd="0" parTransId="{DD4D9726-C074-5941-B543-38F2EFF63AD2}" sibTransId="{63D7911E-0E94-F644-AD6B-996A22773F82}"/>
    <dgm:cxn modelId="{C3AD52E3-6336-9E44-A686-040A63FB52CB}" type="presOf" srcId="{AB02DFCA-042A-BA43-9BDC-145B221973B9}" destId="{CC8FC73A-4F47-D843-98B1-A368E6E6DCB9}" srcOrd="0" destOrd="0" presId="urn:microsoft.com/office/officeart/2005/8/layout/cycle2"/>
    <dgm:cxn modelId="{0832F4F1-EE58-1842-A5FF-9421B4E9AC91}" type="presOf" srcId="{FE4EA03F-5FA5-6849-987E-2EDFAEC27B61}" destId="{F1AF4FA6-6C77-4E4D-A126-6B4D67CC5CD9}" srcOrd="0" destOrd="0" presId="urn:microsoft.com/office/officeart/2005/8/layout/cycle2"/>
    <dgm:cxn modelId="{BE1BD8F7-29A9-1246-AB48-C49D669D4709}" type="presOf" srcId="{6A72456E-CC2C-1F41-97A5-DEFAB061755B}" destId="{CDBE9118-4D3E-1748-91A4-86981E0F0BED}" srcOrd="1" destOrd="0" presId="urn:microsoft.com/office/officeart/2005/8/layout/cycle2"/>
    <dgm:cxn modelId="{96B0E9FB-4AD6-494A-B199-98A1EC93DCC0}" type="presOf" srcId="{4D0B357A-DA5E-9047-BDAC-CDDA855608B8}" destId="{ACE226A3-4F7C-9B41-8908-6332E454456D}" srcOrd="1" destOrd="0" presId="urn:microsoft.com/office/officeart/2005/8/layout/cycle2"/>
    <dgm:cxn modelId="{5005B9EF-FE16-3040-87F8-797D48451FE6}" type="presParOf" srcId="{F1AF4FA6-6C77-4E4D-A126-6B4D67CC5CD9}" destId="{C9849F95-C1DF-0C42-B5EC-60785D8E4FEC}" srcOrd="0" destOrd="0" presId="urn:microsoft.com/office/officeart/2005/8/layout/cycle2"/>
    <dgm:cxn modelId="{D85864B2-E29B-EC42-AED2-399E4B260C8B}" type="presParOf" srcId="{F1AF4FA6-6C77-4E4D-A126-6B4D67CC5CD9}" destId="{7FC72A13-CC57-B640-98C3-5341E1F64C7B}" srcOrd="1" destOrd="0" presId="urn:microsoft.com/office/officeart/2005/8/layout/cycle2"/>
    <dgm:cxn modelId="{E895A700-2372-9947-BE3F-466AA1203335}" type="presParOf" srcId="{7FC72A13-CC57-B640-98C3-5341E1F64C7B}" destId="{92C8378F-926D-6F4A-93D8-2A5AEFF14DF7}" srcOrd="0" destOrd="0" presId="urn:microsoft.com/office/officeart/2005/8/layout/cycle2"/>
    <dgm:cxn modelId="{B748CFF0-058B-4E42-A33D-38B148C054EA}" type="presParOf" srcId="{F1AF4FA6-6C77-4E4D-A126-6B4D67CC5CD9}" destId="{B9417CC3-023D-4E4E-9460-3AF7D1CDABA5}" srcOrd="2" destOrd="0" presId="urn:microsoft.com/office/officeart/2005/8/layout/cycle2"/>
    <dgm:cxn modelId="{652D12E1-D23A-9948-BD7E-A33D42501C7A}" type="presParOf" srcId="{F1AF4FA6-6C77-4E4D-A126-6B4D67CC5CD9}" destId="{0CF049E2-74E4-6E40-A1DE-5D6BA5BD3CF4}" srcOrd="3" destOrd="0" presId="urn:microsoft.com/office/officeart/2005/8/layout/cycle2"/>
    <dgm:cxn modelId="{C797A7F5-8B3B-4E40-B685-C3104EF2ABE3}" type="presParOf" srcId="{0CF049E2-74E4-6E40-A1DE-5D6BA5BD3CF4}" destId="{ACE226A3-4F7C-9B41-8908-6332E454456D}" srcOrd="0" destOrd="0" presId="urn:microsoft.com/office/officeart/2005/8/layout/cycle2"/>
    <dgm:cxn modelId="{AD3BDC6D-5843-F84A-AA34-E0023E91D119}" type="presParOf" srcId="{F1AF4FA6-6C77-4E4D-A126-6B4D67CC5CD9}" destId="{210D6A81-DED7-C944-A86F-4E9FD3900112}" srcOrd="4" destOrd="0" presId="urn:microsoft.com/office/officeart/2005/8/layout/cycle2"/>
    <dgm:cxn modelId="{B4D97715-B174-BB48-8A53-A092042C239E}" type="presParOf" srcId="{F1AF4FA6-6C77-4E4D-A126-6B4D67CC5CD9}" destId="{900A23F9-2AC2-A84F-A274-2D47FC581DCD}" srcOrd="5" destOrd="0" presId="urn:microsoft.com/office/officeart/2005/8/layout/cycle2"/>
    <dgm:cxn modelId="{3CCA609B-F975-6346-A4F7-7EEE78723D05}" type="presParOf" srcId="{900A23F9-2AC2-A84F-A274-2D47FC581DCD}" destId="{BCF07B41-36F3-6D4E-B25C-0E498A039750}" srcOrd="0" destOrd="0" presId="urn:microsoft.com/office/officeart/2005/8/layout/cycle2"/>
    <dgm:cxn modelId="{05472DCE-4D48-044B-99EC-86A884208202}" type="presParOf" srcId="{F1AF4FA6-6C77-4E4D-A126-6B4D67CC5CD9}" destId="{CC8FC73A-4F47-D843-98B1-A368E6E6DCB9}" srcOrd="6" destOrd="0" presId="urn:microsoft.com/office/officeart/2005/8/layout/cycle2"/>
    <dgm:cxn modelId="{BFD807A6-6B0B-8E48-9281-1A6342971C8A}" type="presParOf" srcId="{F1AF4FA6-6C77-4E4D-A126-6B4D67CC5CD9}" destId="{98992D89-FF64-8146-95D0-3B7FA8CEB68A}" srcOrd="7" destOrd="0" presId="urn:microsoft.com/office/officeart/2005/8/layout/cycle2"/>
    <dgm:cxn modelId="{FF7A9CC0-0AEF-A84E-8E05-A2D713F6ED93}" type="presParOf" srcId="{98992D89-FF64-8146-95D0-3B7FA8CEB68A}" destId="{CC4FA2B5-2EAE-704A-9173-281DAF4809DF}" srcOrd="0" destOrd="0" presId="urn:microsoft.com/office/officeart/2005/8/layout/cycle2"/>
    <dgm:cxn modelId="{7DEAB2B7-0B4C-EF46-A167-AC56232098CD}" type="presParOf" srcId="{F1AF4FA6-6C77-4E4D-A126-6B4D67CC5CD9}" destId="{57B95661-30B1-C84F-80E0-38005BB26F5A}" srcOrd="8" destOrd="0" presId="urn:microsoft.com/office/officeart/2005/8/layout/cycle2"/>
    <dgm:cxn modelId="{6530F662-5C48-9142-A32D-3E6467A4BC5D}" type="presParOf" srcId="{F1AF4FA6-6C77-4E4D-A126-6B4D67CC5CD9}" destId="{145070AF-6A79-0142-802D-F04812B02007}" srcOrd="9" destOrd="0" presId="urn:microsoft.com/office/officeart/2005/8/layout/cycle2"/>
    <dgm:cxn modelId="{5B2876F6-3E42-6342-B658-F67103E5CCC7}" type="presParOf" srcId="{145070AF-6A79-0142-802D-F04812B02007}" destId="{CDBE9118-4D3E-1748-91A4-86981E0F0B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4EA03F-5FA5-6849-987E-2EDFAEC27B61}" type="doc">
      <dgm:prSet loTypeId="urn:microsoft.com/office/officeart/2005/8/layout/cycle2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6E8BF2-6C4B-3A45-AC93-BD82351AAF1C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F1760A96-C2F7-B247-AF66-6E9A8C3B81AD}" type="sibTrans" cxnId="{8E2F7C62-8B42-6B4F-BE69-19EE17F41526}">
      <dgm:prSet/>
      <dgm:spPr/>
      <dgm:t>
        <a:bodyPr/>
        <a:lstStyle/>
        <a:p>
          <a:endParaRPr lang="en-US"/>
        </a:p>
      </dgm:t>
    </dgm:pt>
    <dgm:pt modelId="{1B7ABB53-9988-AA47-92D5-6F7251C1D1AB}" type="parTrans" cxnId="{8E2F7C62-8B42-6B4F-BE69-19EE17F41526}">
      <dgm:prSet/>
      <dgm:spPr/>
      <dgm:t>
        <a:bodyPr/>
        <a:lstStyle/>
        <a:p>
          <a:endParaRPr lang="en-US"/>
        </a:p>
      </dgm:t>
    </dgm:pt>
    <dgm:pt modelId="{1C779196-1E93-F64B-BE2B-1047F706B2BF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D0B357A-DA5E-9047-BDAC-CDDA855608B8}" type="sibTrans" cxnId="{67F00392-039A-9C48-9FD3-8C89E248A5BE}">
      <dgm:prSet/>
      <dgm:spPr/>
      <dgm:t>
        <a:bodyPr/>
        <a:lstStyle/>
        <a:p>
          <a:endParaRPr lang="en-US"/>
        </a:p>
      </dgm:t>
    </dgm:pt>
    <dgm:pt modelId="{814B09EB-88C2-F447-8DAD-942BC798A641}" type="parTrans" cxnId="{67F00392-039A-9C48-9FD3-8C89E248A5BE}">
      <dgm:prSet/>
      <dgm:spPr/>
      <dgm:t>
        <a:bodyPr/>
        <a:lstStyle/>
        <a:p>
          <a:endParaRPr lang="en-US"/>
        </a:p>
      </dgm:t>
    </dgm:pt>
    <dgm:pt modelId="{FE303B14-8333-7345-AEBE-35F481268604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3</a:t>
          </a:r>
        </a:p>
      </dgm:t>
    </dgm:pt>
    <dgm:pt modelId="{EB7BD3CA-0B88-5A42-A758-5D3BB3D000BF}" type="sibTrans" cxnId="{14436E4A-ACAB-7A4E-BB82-BBA3EDF24D95}">
      <dgm:prSet/>
      <dgm:spPr/>
      <dgm:t>
        <a:bodyPr/>
        <a:lstStyle/>
        <a:p>
          <a:endParaRPr lang="en-US"/>
        </a:p>
      </dgm:t>
    </dgm:pt>
    <dgm:pt modelId="{38F61C7C-05DE-8B4B-8151-58BD71ED0F9A}" type="parTrans" cxnId="{14436E4A-ACAB-7A4E-BB82-BBA3EDF24D95}">
      <dgm:prSet/>
      <dgm:spPr/>
      <dgm:t>
        <a:bodyPr/>
        <a:lstStyle/>
        <a:p>
          <a:endParaRPr lang="en-US"/>
        </a:p>
      </dgm:t>
    </dgm:pt>
    <dgm:pt modelId="{AB02DFCA-042A-BA43-9BDC-145B221973B9}">
      <dgm:prSet phldrT="[Text]"/>
      <dgm:spPr>
        <a:ln w="38100">
          <a:solidFill>
            <a:srgbClr val="C00000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63D7911E-0E94-F644-AD6B-996A22773F82}" type="sibTrans" cxnId="{5CCD2ED6-18A8-FB4E-80C4-8D25D6A6A115}">
      <dgm:prSet/>
      <dgm:spPr/>
      <dgm:t>
        <a:bodyPr/>
        <a:lstStyle/>
        <a:p>
          <a:endParaRPr lang="en-US"/>
        </a:p>
      </dgm:t>
    </dgm:pt>
    <dgm:pt modelId="{DD4D9726-C074-5941-B543-38F2EFF63AD2}" type="parTrans" cxnId="{5CCD2ED6-18A8-FB4E-80C4-8D25D6A6A115}">
      <dgm:prSet/>
      <dgm:spPr/>
      <dgm:t>
        <a:bodyPr/>
        <a:lstStyle/>
        <a:p>
          <a:endParaRPr lang="en-US"/>
        </a:p>
      </dgm:t>
    </dgm:pt>
    <dgm:pt modelId="{B5161C66-0ADC-9B4C-BE7D-81D2936A18D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6A72456E-CC2C-1F41-97A5-DEFAB061755B}" type="sibTrans" cxnId="{2B728D36-E588-9641-878E-59227A704843}">
      <dgm:prSet/>
      <dgm:spPr/>
      <dgm:t>
        <a:bodyPr/>
        <a:lstStyle/>
        <a:p>
          <a:endParaRPr lang="en-US"/>
        </a:p>
      </dgm:t>
    </dgm:pt>
    <dgm:pt modelId="{ACF1B72B-91F5-814D-92F4-88DA5D9895CD}" type="parTrans" cxnId="{2B728D36-E588-9641-878E-59227A704843}">
      <dgm:prSet/>
      <dgm:spPr/>
      <dgm:t>
        <a:bodyPr/>
        <a:lstStyle/>
        <a:p>
          <a:endParaRPr lang="en-US"/>
        </a:p>
      </dgm:t>
    </dgm:pt>
    <dgm:pt modelId="{F1AF4FA6-6C77-4E4D-A126-6B4D67CC5CD9}" type="pres">
      <dgm:prSet presAssocID="{FE4EA03F-5FA5-6849-987E-2EDFAEC27B61}" presName="cycle" presStyleCnt="0">
        <dgm:presLayoutVars>
          <dgm:dir/>
          <dgm:resizeHandles val="exact"/>
        </dgm:presLayoutVars>
      </dgm:prSet>
      <dgm:spPr/>
    </dgm:pt>
    <dgm:pt modelId="{C9849F95-C1DF-0C42-B5EC-60785D8E4FEC}" type="pres">
      <dgm:prSet presAssocID="{3A6E8BF2-6C4B-3A45-AC93-BD82351AAF1C}" presName="node" presStyleLbl="node1" presStyleIdx="0" presStyleCnt="5">
        <dgm:presLayoutVars>
          <dgm:bulletEnabled val="1"/>
        </dgm:presLayoutVars>
      </dgm:prSet>
      <dgm:spPr/>
    </dgm:pt>
    <dgm:pt modelId="{7FC72A13-CC57-B640-98C3-5341E1F64C7B}" type="pres">
      <dgm:prSet presAssocID="{F1760A96-C2F7-B247-AF66-6E9A8C3B81AD}" presName="sibTrans" presStyleLbl="sibTrans2D1" presStyleIdx="0" presStyleCnt="5"/>
      <dgm:spPr/>
    </dgm:pt>
    <dgm:pt modelId="{92C8378F-926D-6F4A-93D8-2A5AEFF14DF7}" type="pres">
      <dgm:prSet presAssocID="{F1760A96-C2F7-B247-AF66-6E9A8C3B81AD}" presName="connectorText" presStyleLbl="sibTrans2D1" presStyleIdx="0" presStyleCnt="5"/>
      <dgm:spPr/>
    </dgm:pt>
    <dgm:pt modelId="{B9417CC3-023D-4E4E-9460-3AF7D1CDABA5}" type="pres">
      <dgm:prSet presAssocID="{1C779196-1E93-F64B-BE2B-1047F706B2BF}" presName="node" presStyleLbl="node1" presStyleIdx="1" presStyleCnt="5">
        <dgm:presLayoutVars>
          <dgm:bulletEnabled val="1"/>
        </dgm:presLayoutVars>
      </dgm:prSet>
      <dgm:spPr/>
    </dgm:pt>
    <dgm:pt modelId="{0CF049E2-74E4-6E40-A1DE-5D6BA5BD3CF4}" type="pres">
      <dgm:prSet presAssocID="{4D0B357A-DA5E-9047-BDAC-CDDA855608B8}" presName="sibTrans" presStyleLbl="sibTrans2D1" presStyleIdx="1" presStyleCnt="5"/>
      <dgm:spPr/>
    </dgm:pt>
    <dgm:pt modelId="{ACE226A3-4F7C-9B41-8908-6332E454456D}" type="pres">
      <dgm:prSet presAssocID="{4D0B357A-DA5E-9047-BDAC-CDDA855608B8}" presName="connectorText" presStyleLbl="sibTrans2D1" presStyleIdx="1" presStyleCnt="5"/>
      <dgm:spPr/>
    </dgm:pt>
    <dgm:pt modelId="{210D6A81-DED7-C944-A86F-4E9FD3900112}" type="pres">
      <dgm:prSet presAssocID="{FE303B14-8333-7345-AEBE-35F481268604}" presName="node" presStyleLbl="node1" presStyleIdx="2" presStyleCnt="5">
        <dgm:presLayoutVars>
          <dgm:bulletEnabled val="1"/>
        </dgm:presLayoutVars>
      </dgm:prSet>
      <dgm:spPr/>
    </dgm:pt>
    <dgm:pt modelId="{900A23F9-2AC2-A84F-A274-2D47FC581DCD}" type="pres">
      <dgm:prSet presAssocID="{EB7BD3CA-0B88-5A42-A758-5D3BB3D000BF}" presName="sibTrans" presStyleLbl="sibTrans2D1" presStyleIdx="2" presStyleCnt="5"/>
      <dgm:spPr/>
    </dgm:pt>
    <dgm:pt modelId="{BCF07B41-36F3-6D4E-B25C-0E498A039750}" type="pres">
      <dgm:prSet presAssocID="{EB7BD3CA-0B88-5A42-A758-5D3BB3D000BF}" presName="connectorText" presStyleLbl="sibTrans2D1" presStyleIdx="2" presStyleCnt="5"/>
      <dgm:spPr/>
    </dgm:pt>
    <dgm:pt modelId="{CC8FC73A-4F47-D843-98B1-A368E6E6DCB9}" type="pres">
      <dgm:prSet presAssocID="{AB02DFCA-042A-BA43-9BDC-145B221973B9}" presName="node" presStyleLbl="node1" presStyleIdx="3" presStyleCnt="5">
        <dgm:presLayoutVars>
          <dgm:bulletEnabled val="1"/>
        </dgm:presLayoutVars>
      </dgm:prSet>
      <dgm:spPr/>
    </dgm:pt>
    <dgm:pt modelId="{98992D89-FF64-8146-95D0-3B7FA8CEB68A}" type="pres">
      <dgm:prSet presAssocID="{63D7911E-0E94-F644-AD6B-996A22773F82}" presName="sibTrans" presStyleLbl="sibTrans2D1" presStyleIdx="3" presStyleCnt="5"/>
      <dgm:spPr/>
    </dgm:pt>
    <dgm:pt modelId="{CC4FA2B5-2EAE-704A-9173-281DAF4809DF}" type="pres">
      <dgm:prSet presAssocID="{63D7911E-0E94-F644-AD6B-996A22773F82}" presName="connectorText" presStyleLbl="sibTrans2D1" presStyleIdx="3" presStyleCnt="5"/>
      <dgm:spPr/>
    </dgm:pt>
    <dgm:pt modelId="{57B95661-30B1-C84F-80E0-38005BB26F5A}" type="pres">
      <dgm:prSet presAssocID="{B5161C66-0ADC-9B4C-BE7D-81D2936A18D5}" presName="node" presStyleLbl="node1" presStyleIdx="4" presStyleCnt="5">
        <dgm:presLayoutVars>
          <dgm:bulletEnabled val="1"/>
        </dgm:presLayoutVars>
      </dgm:prSet>
      <dgm:spPr/>
    </dgm:pt>
    <dgm:pt modelId="{145070AF-6A79-0142-802D-F04812B02007}" type="pres">
      <dgm:prSet presAssocID="{6A72456E-CC2C-1F41-97A5-DEFAB061755B}" presName="sibTrans" presStyleLbl="sibTrans2D1" presStyleIdx="4" presStyleCnt="5"/>
      <dgm:spPr/>
    </dgm:pt>
    <dgm:pt modelId="{CDBE9118-4D3E-1748-91A4-86981E0F0BED}" type="pres">
      <dgm:prSet presAssocID="{6A72456E-CC2C-1F41-97A5-DEFAB061755B}" presName="connectorText" presStyleLbl="sibTrans2D1" presStyleIdx="4" presStyleCnt="5"/>
      <dgm:spPr/>
    </dgm:pt>
  </dgm:ptLst>
  <dgm:cxnLst>
    <dgm:cxn modelId="{37F9EC15-736C-8C4A-B6D3-92CA7E98F31B}" type="presOf" srcId="{3A6E8BF2-6C4B-3A45-AC93-BD82351AAF1C}" destId="{C9849F95-C1DF-0C42-B5EC-60785D8E4FEC}" srcOrd="0" destOrd="0" presId="urn:microsoft.com/office/officeart/2005/8/layout/cycle2"/>
    <dgm:cxn modelId="{63DC851E-5FD5-954E-BC28-AC4A367B0C63}" type="presOf" srcId="{63D7911E-0E94-F644-AD6B-996A22773F82}" destId="{CC4FA2B5-2EAE-704A-9173-281DAF4809DF}" srcOrd="1" destOrd="0" presId="urn:microsoft.com/office/officeart/2005/8/layout/cycle2"/>
    <dgm:cxn modelId="{2B728D36-E588-9641-878E-59227A704843}" srcId="{FE4EA03F-5FA5-6849-987E-2EDFAEC27B61}" destId="{B5161C66-0ADC-9B4C-BE7D-81D2936A18D5}" srcOrd="4" destOrd="0" parTransId="{ACF1B72B-91F5-814D-92F4-88DA5D9895CD}" sibTransId="{6A72456E-CC2C-1F41-97A5-DEFAB061755B}"/>
    <dgm:cxn modelId="{66B03C42-A4D6-0245-925F-1FCB64F7E13E}" type="presOf" srcId="{F1760A96-C2F7-B247-AF66-6E9A8C3B81AD}" destId="{92C8378F-926D-6F4A-93D8-2A5AEFF14DF7}" srcOrd="1" destOrd="0" presId="urn:microsoft.com/office/officeart/2005/8/layout/cycle2"/>
    <dgm:cxn modelId="{14436E4A-ACAB-7A4E-BB82-BBA3EDF24D95}" srcId="{FE4EA03F-5FA5-6849-987E-2EDFAEC27B61}" destId="{FE303B14-8333-7345-AEBE-35F481268604}" srcOrd="2" destOrd="0" parTransId="{38F61C7C-05DE-8B4B-8151-58BD71ED0F9A}" sibTransId="{EB7BD3CA-0B88-5A42-A758-5D3BB3D000BF}"/>
    <dgm:cxn modelId="{8E2F7C62-8B42-6B4F-BE69-19EE17F41526}" srcId="{FE4EA03F-5FA5-6849-987E-2EDFAEC27B61}" destId="{3A6E8BF2-6C4B-3A45-AC93-BD82351AAF1C}" srcOrd="0" destOrd="0" parTransId="{1B7ABB53-9988-AA47-92D5-6F7251C1D1AB}" sibTransId="{F1760A96-C2F7-B247-AF66-6E9A8C3B81AD}"/>
    <dgm:cxn modelId="{46D6D962-213E-2F46-9D11-AAB6FB939BBA}" type="presOf" srcId="{4D0B357A-DA5E-9047-BDAC-CDDA855608B8}" destId="{0CF049E2-74E4-6E40-A1DE-5D6BA5BD3CF4}" srcOrd="0" destOrd="0" presId="urn:microsoft.com/office/officeart/2005/8/layout/cycle2"/>
    <dgm:cxn modelId="{6B664A6E-A0C8-024B-B6A4-606C3B06D954}" type="presOf" srcId="{6A72456E-CC2C-1F41-97A5-DEFAB061755B}" destId="{145070AF-6A79-0142-802D-F04812B02007}" srcOrd="0" destOrd="0" presId="urn:microsoft.com/office/officeart/2005/8/layout/cycle2"/>
    <dgm:cxn modelId="{41036E78-1A26-AE4F-8AF9-5BD9EDFFB2D1}" type="presOf" srcId="{EB7BD3CA-0B88-5A42-A758-5D3BB3D000BF}" destId="{900A23F9-2AC2-A84F-A274-2D47FC581DCD}" srcOrd="0" destOrd="0" presId="urn:microsoft.com/office/officeart/2005/8/layout/cycle2"/>
    <dgm:cxn modelId="{5B33667E-8D47-8C49-A551-C8EEF17ACCB9}" type="presOf" srcId="{1C779196-1E93-F64B-BE2B-1047F706B2BF}" destId="{B9417CC3-023D-4E4E-9460-3AF7D1CDABA5}" srcOrd="0" destOrd="0" presId="urn:microsoft.com/office/officeart/2005/8/layout/cycle2"/>
    <dgm:cxn modelId="{22AB778E-63C0-3240-A585-5E4E529AADBA}" type="presOf" srcId="{63D7911E-0E94-F644-AD6B-996A22773F82}" destId="{98992D89-FF64-8146-95D0-3B7FA8CEB68A}" srcOrd="0" destOrd="0" presId="urn:microsoft.com/office/officeart/2005/8/layout/cycle2"/>
    <dgm:cxn modelId="{5275CE90-7F79-0243-9425-1A5A51CA7465}" type="presOf" srcId="{FE303B14-8333-7345-AEBE-35F481268604}" destId="{210D6A81-DED7-C944-A86F-4E9FD3900112}" srcOrd="0" destOrd="0" presId="urn:microsoft.com/office/officeart/2005/8/layout/cycle2"/>
    <dgm:cxn modelId="{67F00392-039A-9C48-9FD3-8C89E248A5BE}" srcId="{FE4EA03F-5FA5-6849-987E-2EDFAEC27B61}" destId="{1C779196-1E93-F64B-BE2B-1047F706B2BF}" srcOrd="1" destOrd="0" parTransId="{814B09EB-88C2-F447-8DAD-942BC798A641}" sibTransId="{4D0B357A-DA5E-9047-BDAC-CDDA855608B8}"/>
    <dgm:cxn modelId="{FB1CAAC2-2937-5D4C-A80E-A7380D9957C2}" type="presOf" srcId="{B5161C66-0ADC-9B4C-BE7D-81D2936A18D5}" destId="{57B95661-30B1-C84F-80E0-38005BB26F5A}" srcOrd="0" destOrd="0" presId="urn:microsoft.com/office/officeart/2005/8/layout/cycle2"/>
    <dgm:cxn modelId="{41D80FC8-5730-DF48-9FB4-D407170AF2A3}" type="presOf" srcId="{F1760A96-C2F7-B247-AF66-6E9A8C3B81AD}" destId="{7FC72A13-CC57-B640-98C3-5341E1F64C7B}" srcOrd="0" destOrd="0" presId="urn:microsoft.com/office/officeart/2005/8/layout/cycle2"/>
    <dgm:cxn modelId="{A25964D4-AD22-0441-B25D-1E967550ABE4}" type="presOf" srcId="{EB7BD3CA-0B88-5A42-A758-5D3BB3D000BF}" destId="{BCF07B41-36F3-6D4E-B25C-0E498A039750}" srcOrd="1" destOrd="0" presId="urn:microsoft.com/office/officeart/2005/8/layout/cycle2"/>
    <dgm:cxn modelId="{5CCD2ED6-18A8-FB4E-80C4-8D25D6A6A115}" srcId="{FE4EA03F-5FA5-6849-987E-2EDFAEC27B61}" destId="{AB02DFCA-042A-BA43-9BDC-145B221973B9}" srcOrd="3" destOrd="0" parTransId="{DD4D9726-C074-5941-B543-38F2EFF63AD2}" sibTransId="{63D7911E-0E94-F644-AD6B-996A22773F82}"/>
    <dgm:cxn modelId="{C3AD52E3-6336-9E44-A686-040A63FB52CB}" type="presOf" srcId="{AB02DFCA-042A-BA43-9BDC-145B221973B9}" destId="{CC8FC73A-4F47-D843-98B1-A368E6E6DCB9}" srcOrd="0" destOrd="0" presId="urn:microsoft.com/office/officeart/2005/8/layout/cycle2"/>
    <dgm:cxn modelId="{0832F4F1-EE58-1842-A5FF-9421B4E9AC91}" type="presOf" srcId="{FE4EA03F-5FA5-6849-987E-2EDFAEC27B61}" destId="{F1AF4FA6-6C77-4E4D-A126-6B4D67CC5CD9}" srcOrd="0" destOrd="0" presId="urn:microsoft.com/office/officeart/2005/8/layout/cycle2"/>
    <dgm:cxn modelId="{BE1BD8F7-29A9-1246-AB48-C49D669D4709}" type="presOf" srcId="{6A72456E-CC2C-1F41-97A5-DEFAB061755B}" destId="{CDBE9118-4D3E-1748-91A4-86981E0F0BED}" srcOrd="1" destOrd="0" presId="urn:microsoft.com/office/officeart/2005/8/layout/cycle2"/>
    <dgm:cxn modelId="{96B0E9FB-4AD6-494A-B199-98A1EC93DCC0}" type="presOf" srcId="{4D0B357A-DA5E-9047-BDAC-CDDA855608B8}" destId="{ACE226A3-4F7C-9B41-8908-6332E454456D}" srcOrd="1" destOrd="0" presId="urn:microsoft.com/office/officeart/2005/8/layout/cycle2"/>
    <dgm:cxn modelId="{5005B9EF-FE16-3040-87F8-797D48451FE6}" type="presParOf" srcId="{F1AF4FA6-6C77-4E4D-A126-6B4D67CC5CD9}" destId="{C9849F95-C1DF-0C42-B5EC-60785D8E4FEC}" srcOrd="0" destOrd="0" presId="urn:microsoft.com/office/officeart/2005/8/layout/cycle2"/>
    <dgm:cxn modelId="{D85864B2-E29B-EC42-AED2-399E4B260C8B}" type="presParOf" srcId="{F1AF4FA6-6C77-4E4D-A126-6B4D67CC5CD9}" destId="{7FC72A13-CC57-B640-98C3-5341E1F64C7B}" srcOrd="1" destOrd="0" presId="urn:microsoft.com/office/officeart/2005/8/layout/cycle2"/>
    <dgm:cxn modelId="{E895A700-2372-9947-BE3F-466AA1203335}" type="presParOf" srcId="{7FC72A13-CC57-B640-98C3-5341E1F64C7B}" destId="{92C8378F-926D-6F4A-93D8-2A5AEFF14DF7}" srcOrd="0" destOrd="0" presId="urn:microsoft.com/office/officeart/2005/8/layout/cycle2"/>
    <dgm:cxn modelId="{B748CFF0-058B-4E42-A33D-38B148C054EA}" type="presParOf" srcId="{F1AF4FA6-6C77-4E4D-A126-6B4D67CC5CD9}" destId="{B9417CC3-023D-4E4E-9460-3AF7D1CDABA5}" srcOrd="2" destOrd="0" presId="urn:microsoft.com/office/officeart/2005/8/layout/cycle2"/>
    <dgm:cxn modelId="{652D12E1-D23A-9948-BD7E-A33D42501C7A}" type="presParOf" srcId="{F1AF4FA6-6C77-4E4D-A126-6B4D67CC5CD9}" destId="{0CF049E2-74E4-6E40-A1DE-5D6BA5BD3CF4}" srcOrd="3" destOrd="0" presId="urn:microsoft.com/office/officeart/2005/8/layout/cycle2"/>
    <dgm:cxn modelId="{C797A7F5-8B3B-4E40-B685-C3104EF2ABE3}" type="presParOf" srcId="{0CF049E2-74E4-6E40-A1DE-5D6BA5BD3CF4}" destId="{ACE226A3-4F7C-9B41-8908-6332E454456D}" srcOrd="0" destOrd="0" presId="urn:microsoft.com/office/officeart/2005/8/layout/cycle2"/>
    <dgm:cxn modelId="{AD3BDC6D-5843-F84A-AA34-E0023E91D119}" type="presParOf" srcId="{F1AF4FA6-6C77-4E4D-A126-6B4D67CC5CD9}" destId="{210D6A81-DED7-C944-A86F-4E9FD3900112}" srcOrd="4" destOrd="0" presId="urn:microsoft.com/office/officeart/2005/8/layout/cycle2"/>
    <dgm:cxn modelId="{B4D97715-B174-BB48-8A53-A092042C239E}" type="presParOf" srcId="{F1AF4FA6-6C77-4E4D-A126-6B4D67CC5CD9}" destId="{900A23F9-2AC2-A84F-A274-2D47FC581DCD}" srcOrd="5" destOrd="0" presId="urn:microsoft.com/office/officeart/2005/8/layout/cycle2"/>
    <dgm:cxn modelId="{3CCA609B-F975-6346-A4F7-7EEE78723D05}" type="presParOf" srcId="{900A23F9-2AC2-A84F-A274-2D47FC581DCD}" destId="{BCF07B41-36F3-6D4E-B25C-0E498A039750}" srcOrd="0" destOrd="0" presId="urn:microsoft.com/office/officeart/2005/8/layout/cycle2"/>
    <dgm:cxn modelId="{05472DCE-4D48-044B-99EC-86A884208202}" type="presParOf" srcId="{F1AF4FA6-6C77-4E4D-A126-6B4D67CC5CD9}" destId="{CC8FC73A-4F47-D843-98B1-A368E6E6DCB9}" srcOrd="6" destOrd="0" presId="urn:microsoft.com/office/officeart/2005/8/layout/cycle2"/>
    <dgm:cxn modelId="{BFD807A6-6B0B-8E48-9281-1A6342971C8A}" type="presParOf" srcId="{F1AF4FA6-6C77-4E4D-A126-6B4D67CC5CD9}" destId="{98992D89-FF64-8146-95D0-3B7FA8CEB68A}" srcOrd="7" destOrd="0" presId="urn:microsoft.com/office/officeart/2005/8/layout/cycle2"/>
    <dgm:cxn modelId="{FF7A9CC0-0AEF-A84E-8E05-A2D713F6ED93}" type="presParOf" srcId="{98992D89-FF64-8146-95D0-3B7FA8CEB68A}" destId="{CC4FA2B5-2EAE-704A-9173-281DAF4809DF}" srcOrd="0" destOrd="0" presId="urn:microsoft.com/office/officeart/2005/8/layout/cycle2"/>
    <dgm:cxn modelId="{7DEAB2B7-0B4C-EF46-A167-AC56232098CD}" type="presParOf" srcId="{F1AF4FA6-6C77-4E4D-A126-6B4D67CC5CD9}" destId="{57B95661-30B1-C84F-80E0-38005BB26F5A}" srcOrd="8" destOrd="0" presId="urn:microsoft.com/office/officeart/2005/8/layout/cycle2"/>
    <dgm:cxn modelId="{6530F662-5C48-9142-A32D-3E6467A4BC5D}" type="presParOf" srcId="{F1AF4FA6-6C77-4E4D-A126-6B4D67CC5CD9}" destId="{145070AF-6A79-0142-802D-F04812B02007}" srcOrd="9" destOrd="0" presId="urn:microsoft.com/office/officeart/2005/8/layout/cycle2"/>
    <dgm:cxn modelId="{5B2876F6-3E42-6342-B658-F67103E5CCC7}" type="presParOf" srcId="{145070AF-6A79-0142-802D-F04812B02007}" destId="{CDBE9118-4D3E-1748-91A4-86981E0F0B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4EA03F-5FA5-6849-987E-2EDFAEC27B61}" type="doc">
      <dgm:prSet loTypeId="urn:microsoft.com/office/officeart/2005/8/layout/cycle2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6E8BF2-6C4B-3A45-AC93-BD82351AAF1C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F1760A96-C2F7-B247-AF66-6E9A8C3B81AD}" type="sibTrans" cxnId="{8E2F7C62-8B42-6B4F-BE69-19EE17F41526}">
      <dgm:prSet/>
      <dgm:spPr/>
      <dgm:t>
        <a:bodyPr/>
        <a:lstStyle/>
        <a:p>
          <a:endParaRPr lang="en-US"/>
        </a:p>
      </dgm:t>
    </dgm:pt>
    <dgm:pt modelId="{1B7ABB53-9988-AA47-92D5-6F7251C1D1AB}" type="parTrans" cxnId="{8E2F7C62-8B42-6B4F-BE69-19EE17F41526}">
      <dgm:prSet/>
      <dgm:spPr/>
      <dgm:t>
        <a:bodyPr/>
        <a:lstStyle/>
        <a:p>
          <a:endParaRPr lang="en-US"/>
        </a:p>
      </dgm:t>
    </dgm:pt>
    <dgm:pt modelId="{1C779196-1E93-F64B-BE2B-1047F706B2BF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D0B357A-DA5E-9047-BDAC-CDDA855608B8}" type="sibTrans" cxnId="{67F00392-039A-9C48-9FD3-8C89E248A5BE}">
      <dgm:prSet/>
      <dgm:spPr/>
      <dgm:t>
        <a:bodyPr/>
        <a:lstStyle/>
        <a:p>
          <a:endParaRPr lang="en-US"/>
        </a:p>
      </dgm:t>
    </dgm:pt>
    <dgm:pt modelId="{814B09EB-88C2-F447-8DAD-942BC798A641}" type="parTrans" cxnId="{67F00392-039A-9C48-9FD3-8C89E248A5BE}">
      <dgm:prSet/>
      <dgm:spPr/>
      <dgm:t>
        <a:bodyPr/>
        <a:lstStyle/>
        <a:p>
          <a:endParaRPr lang="en-US"/>
        </a:p>
      </dgm:t>
    </dgm:pt>
    <dgm:pt modelId="{FE303B14-8333-7345-AEBE-35F481268604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3</a:t>
          </a:r>
        </a:p>
      </dgm:t>
    </dgm:pt>
    <dgm:pt modelId="{EB7BD3CA-0B88-5A42-A758-5D3BB3D000BF}" type="sibTrans" cxnId="{14436E4A-ACAB-7A4E-BB82-BBA3EDF24D95}">
      <dgm:prSet/>
      <dgm:spPr/>
      <dgm:t>
        <a:bodyPr/>
        <a:lstStyle/>
        <a:p>
          <a:endParaRPr lang="en-US"/>
        </a:p>
      </dgm:t>
    </dgm:pt>
    <dgm:pt modelId="{38F61C7C-05DE-8B4B-8151-58BD71ED0F9A}" type="parTrans" cxnId="{14436E4A-ACAB-7A4E-BB82-BBA3EDF24D95}">
      <dgm:prSet/>
      <dgm:spPr/>
      <dgm:t>
        <a:bodyPr/>
        <a:lstStyle/>
        <a:p>
          <a:endParaRPr lang="en-US"/>
        </a:p>
      </dgm:t>
    </dgm:pt>
    <dgm:pt modelId="{AB02DFCA-042A-BA43-9BDC-145B221973B9}">
      <dgm:prSet phldrT="[Text]"/>
      <dgm:spPr>
        <a:ln w="38100">
          <a:solidFill>
            <a:srgbClr val="C00000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63D7911E-0E94-F644-AD6B-996A22773F82}" type="sibTrans" cxnId="{5CCD2ED6-18A8-FB4E-80C4-8D25D6A6A115}">
      <dgm:prSet/>
      <dgm:spPr/>
      <dgm:t>
        <a:bodyPr/>
        <a:lstStyle/>
        <a:p>
          <a:endParaRPr lang="en-US"/>
        </a:p>
      </dgm:t>
    </dgm:pt>
    <dgm:pt modelId="{DD4D9726-C074-5941-B543-38F2EFF63AD2}" type="parTrans" cxnId="{5CCD2ED6-18A8-FB4E-80C4-8D25D6A6A115}">
      <dgm:prSet/>
      <dgm:spPr/>
      <dgm:t>
        <a:bodyPr/>
        <a:lstStyle/>
        <a:p>
          <a:endParaRPr lang="en-US"/>
        </a:p>
      </dgm:t>
    </dgm:pt>
    <dgm:pt modelId="{B5161C66-0ADC-9B4C-BE7D-81D2936A18D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6A72456E-CC2C-1F41-97A5-DEFAB061755B}" type="sibTrans" cxnId="{2B728D36-E588-9641-878E-59227A704843}">
      <dgm:prSet/>
      <dgm:spPr/>
      <dgm:t>
        <a:bodyPr/>
        <a:lstStyle/>
        <a:p>
          <a:endParaRPr lang="en-US"/>
        </a:p>
      </dgm:t>
    </dgm:pt>
    <dgm:pt modelId="{ACF1B72B-91F5-814D-92F4-88DA5D9895CD}" type="parTrans" cxnId="{2B728D36-E588-9641-878E-59227A704843}">
      <dgm:prSet/>
      <dgm:spPr/>
      <dgm:t>
        <a:bodyPr/>
        <a:lstStyle/>
        <a:p>
          <a:endParaRPr lang="en-US"/>
        </a:p>
      </dgm:t>
    </dgm:pt>
    <dgm:pt modelId="{F1AF4FA6-6C77-4E4D-A126-6B4D67CC5CD9}" type="pres">
      <dgm:prSet presAssocID="{FE4EA03F-5FA5-6849-987E-2EDFAEC27B61}" presName="cycle" presStyleCnt="0">
        <dgm:presLayoutVars>
          <dgm:dir/>
          <dgm:resizeHandles val="exact"/>
        </dgm:presLayoutVars>
      </dgm:prSet>
      <dgm:spPr/>
    </dgm:pt>
    <dgm:pt modelId="{C9849F95-C1DF-0C42-B5EC-60785D8E4FEC}" type="pres">
      <dgm:prSet presAssocID="{3A6E8BF2-6C4B-3A45-AC93-BD82351AAF1C}" presName="node" presStyleLbl="node1" presStyleIdx="0" presStyleCnt="5">
        <dgm:presLayoutVars>
          <dgm:bulletEnabled val="1"/>
        </dgm:presLayoutVars>
      </dgm:prSet>
      <dgm:spPr/>
    </dgm:pt>
    <dgm:pt modelId="{7FC72A13-CC57-B640-98C3-5341E1F64C7B}" type="pres">
      <dgm:prSet presAssocID="{F1760A96-C2F7-B247-AF66-6E9A8C3B81AD}" presName="sibTrans" presStyleLbl="sibTrans2D1" presStyleIdx="0" presStyleCnt="5"/>
      <dgm:spPr/>
    </dgm:pt>
    <dgm:pt modelId="{92C8378F-926D-6F4A-93D8-2A5AEFF14DF7}" type="pres">
      <dgm:prSet presAssocID="{F1760A96-C2F7-B247-AF66-6E9A8C3B81AD}" presName="connectorText" presStyleLbl="sibTrans2D1" presStyleIdx="0" presStyleCnt="5"/>
      <dgm:spPr/>
    </dgm:pt>
    <dgm:pt modelId="{B9417CC3-023D-4E4E-9460-3AF7D1CDABA5}" type="pres">
      <dgm:prSet presAssocID="{1C779196-1E93-F64B-BE2B-1047F706B2BF}" presName="node" presStyleLbl="node1" presStyleIdx="1" presStyleCnt="5">
        <dgm:presLayoutVars>
          <dgm:bulletEnabled val="1"/>
        </dgm:presLayoutVars>
      </dgm:prSet>
      <dgm:spPr/>
    </dgm:pt>
    <dgm:pt modelId="{0CF049E2-74E4-6E40-A1DE-5D6BA5BD3CF4}" type="pres">
      <dgm:prSet presAssocID="{4D0B357A-DA5E-9047-BDAC-CDDA855608B8}" presName="sibTrans" presStyleLbl="sibTrans2D1" presStyleIdx="1" presStyleCnt="5"/>
      <dgm:spPr/>
    </dgm:pt>
    <dgm:pt modelId="{ACE226A3-4F7C-9B41-8908-6332E454456D}" type="pres">
      <dgm:prSet presAssocID="{4D0B357A-DA5E-9047-BDAC-CDDA855608B8}" presName="connectorText" presStyleLbl="sibTrans2D1" presStyleIdx="1" presStyleCnt="5"/>
      <dgm:spPr/>
    </dgm:pt>
    <dgm:pt modelId="{210D6A81-DED7-C944-A86F-4E9FD3900112}" type="pres">
      <dgm:prSet presAssocID="{FE303B14-8333-7345-AEBE-35F481268604}" presName="node" presStyleLbl="node1" presStyleIdx="2" presStyleCnt="5">
        <dgm:presLayoutVars>
          <dgm:bulletEnabled val="1"/>
        </dgm:presLayoutVars>
      </dgm:prSet>
      <dgm:spPr/>
    </dgm:pt>
    <dgm:pt modelId="{900A23F9-2AC2-A84F-A274-2D47FC581DCD}" type="pres">
      <dgm:prSet presAssocID="{EB7BD3CA-0B88-5A42-A758-5D3BB3D000BF}" presName="sibTrans" presStyleLbl="sibTrans2D1" presStyleIdx="2" presStyleCnt="5"/>
      <dgm:spPr/>
    </dgm:pt>
    <dgm:pt modelId="{BCF07B41-36F3-6D4E-B25C-0E498A039750}" type="pres">
      <dgm:prSet presAssocID="{EB7BD3CA-0B88-5A42-A758-5D3BB3D000BF}" presName="connectorText" presStyleLbl="sibTrans2D1" presStyleIdx="2" presStyleCnt="5"/>
      <dgm:spPr/>
    </dgm:pt>
    <dgm:pt modelId="{CC8FC73A-4F47-D843-98B1-A368E6E6DCB9}" type="pres">
      <dgm:prSet presAssocID="{AB02DFCA-042A-BA43-9BDC-145B221973B9}" presName="node" presStyleLbl="node1" presStyleIdx="3" presStyleCnt="5">
        <dgm:presLayoutVars>
          <dgm:bulletEnabled val="1"/>
        </dgm:presLayoutVars>
      </dgm:prSet>
      <dgm:spPr/>
    </dgm:pt>
    <dgm:pt modelId="{98992D89-FF64-8146-95D0-3B7FA8CEB68A}" type="pres">
      <dgm:prSet presAssocID="{63D7911E-0E94-F644-AD6B-996A22773F82}" presName="sibTrans" presStyleLbl="sibTrans2D1" presStyleIdx="3" presStyleCnt="5"/>
      <dgm:spPr/>
    </dgm:pt>
    <dgm:pt modelId="{CC4FA2B5-2EAE-704A-9173-281DAF4809DF}" type="pres">
      <dgm:prSet presAssocID="{63D7911E-0E94-F644-AD6B-996A22773F82}" presName="connectorText" presStyleLbl="sibTrans2D1" presStyleIdx="3" presStyleCnt="5"/>
      <dgm:spPr/>
    </dgm:pt>
    <dgm:pt modelId="{57B95661-30B1-C84F-80E0-38005BB26F5A}" type="pres">
      <dgm:prSet presAssocID="{B5161C66-0ADC-9B4C-BE7D-81D2936A18D5}" presName="node" presStyleLbl="node1" presStyleIdx="4" presStyleCnt="5">
        <dgm:presLayoutVars>
          <dgm:bulletEnabled val="1"/>
        </dgm:presLayoutVars>
      </dgm:prSet>
      <dgm:spPr/>
    </dgm:pt>
    <dgm:pt modelId="{145070AF-6A79-0142-802D-F04812B02007}" type="pres">
      <dgm:prSet presAssocID="{6A72456E-CC2C-1F41-97A5-DEFAB061755B}" presName="sibTrans" presStyleLbl="sibTrans2D1" presStyleIdx="4" presStyleCnt="5"/>
      <dgm:spPr/>
    </dgm:pt>
    <dgm:pt modelId="{CDBE9118-4D3E-1748-91A4-86981E0F0BED}" type="pres">
      <dgm:prSet presAssocID="{6A72456E-CC2C-1F41-97A5-DEFAB061755B}" presName="connectorText" presStyleLbl="sibTrans2D1" presStyleIdx="4" presStyleCnt="5"/>
      <dgm:spPr/>
    </dgm:pt>
  </dgm:ptLst>
  <dgm:cxnLst>
    <dgm:cxn modelId="{37F9EC15-736C-8C4A-B6D3-92CA7E98F31B}" type="presOf" srcId="{3A6E8BF2-6C4B-3A45-AC93-BD82351AAF1C}" destId="{C9849F95-C1DF-0C42-B5EC-60785D8E4FEC}" srcOrd="0" destOrd="0" presId="urn:microsoft.com/office/officeart/2005/8/layout/cycle2"/>
    <dgm:cxn modelId="{63DC851E-5FD5-954E-BC28-AC4A367B0C63}" type="presOf" srcId="{63D7911E-0E94-F644-AD6B-996A22773F82}" destId="{CC4FA2B5-2EAE-704A-9173-281DAF4809DF}" srcOrd="1" destOrd="0" presId="urn:microsoft.com/office/officeart/2005/8/layout/cycle2"/>
    <dgm:cxn modelId="{2B728D36-E588-9641-878E-59227A704843}" srcId="{FE4EA03F-5FA5-6849-987E-2EDFAEC27B61}" destId="{B5161C66-0ADC-9B4C-BE7D-81D2936A18D5}" srcOrd="4" destOrd="0" parTransId="{ACF1B72B-91F5-814D-92F4-88DA5D9895CD}" sibTransId="{6A72456E-CC2C-1F41-97A5-DEFAB061755B}"/>
    <dgm:cxn modelId="{66B03C42-A4D6-0245-925F-1FCB64F7E13E}" type="presOf" srcId="{F1760A96-C2F7-B247-AF66-6E9A8C3B81AD}" destId="{92C8378F-926D-6F4A-93D8-2A5AEFF14DF7}" srcOrd="1" destOrd="0" presId="urn:microsoft.com/office/officeart/2005/8/layout/cycle2"/>
    <dgm:cxn modelId="{14436E4A-ACAB-7A4E-BB82-BBA3EDF24D95}" srcId="{FE4EA03F-5FA5-6849-987E-2EDFAEC27B61}" destId="{FE303B14-8333-7345-AEBE-35F481268604}" srcOrd="2" destOrd="0" parTransId="{38F61C7C-05DE-8B4B-8151-58BD71ED0F9A}" sibTransId="{EB7BD3CA-0B88-5A42-A758-5D3BB3D000BF}"/>
    <dgm:cxn modelId="{8E2F7C62-8B42-6B4F-BE69-19EE17F41526}" srcId="{FE4EA03F-5FA5-6849-987E-2EDFAEC27B61}" destId="{3A6E8BF2-6C4B-3A45-AC93-BD82351AAF1C}" srcOrd="0" destOrd="0" parTransId="{1B7ABB53-9988-AA47-92D5-6F7251C1D1AB}" sibTransId="{F1760A96-C2F7-B247-AF66-6E9A8C3B81AD}"/>
    <dgm:cxn modelId="{46D6D962-213E-2F46-9D11-AAB6FB939BBA}" type="presOf" srcId="{4D0B357A-DA5E-9047-BDAC-CDDA855608B8}" destId="{0CF049E2-74E4-6E40-A1DE-5D6BA5BD3CF4}" srcOrd="0" destOrd="0" presId="urn:microsoft.com/office/officeart/2005/8/layout/cycle2"/>
    <dgm:cxn modelId="{6B664A6E-A0C8-024B-B6A4-606C3B06D954}" type="presOf" srcId="{6A72456E-CC2C-1F41-97A5-DEFAB061755B}" destId="{145070AF-6A79-0142-802D-F04812B02007}" srcOrd="0" destOrd="0" presId="urn:microsoft.com/office/officeart/2005/8/layout/cycle2"/>
    <dgm:cxn modelId="{41036E78-1A26-AE4F-8AF9-5BD9EDFFB2D1}" type="presOf" srcId="{EB7BD3CA-0B88-5A42-A758-5D3BB3D000BF}" destId="{900A23F9-2AC2-A84F-A274-2D47FC581DCD}" srcOrd="0" destOrd="0" presId="urn:microsoft.com/office/officeart/2005/8/layout/cycle2"/>
    <dgm:cxn modelId="{5B33667E-8D47-8C49-A551-C8EEF17ACCB9}" type="presOf" srcId="{1C779196-1E93-F64B-BE2B-1047F706B2BF}" destId="{B9417CC3-023D-4E4E-9460-3AF7D1CDABA5}" srcOrd="0" destOrd="0" presId="urn:microsoft.com/office/officeart/2005/8/layout/cycle2"/>
    <dgm:cxn modelId="{22AB778E-63C0-3240-A585-5E4E529AADBA}" type="presOf" srcId="{63D7911E-0E94-F644-AD6B-996A22773F82}" destId="{98992D89-FF64-8146-95D0-3B7FA8CEB68A}" srcOrd="0" destOrd="0" presId="urn:microsoft.com/office/officeart/2005/8/layout/cycle2"/>
    <dgm:cxn modelId="{5275CE90-7F79-0243-9425-1A5A51CA7465}" type="presOf" srcId="{FE303B14-8333-7345-AEBE-35F481268604}" destId="{210D6A81-DED7-C944-A86F-4E9FD3900112}" srcOrd="0" destOrd="0" presId="urn:microsoft.com/office/officeart/2005/8/layout/cycle2"/>
    <dgm:cxn modelId="{67F00392-039A-9C48-9FD3-8C89E248A5BE}" srcId="{FE4EA03F-5FA5-6849-987E-2EDFAEC27B61}" destId="{1C779196-1E93-F64B-BE2B-1047F706B2BF}" srcOrd="1" destOrd="0" parTransId="{814B09EB-88C2-F447-8DAD-942BC798A641}" sibTransId="{4D0B357A-DA5E-9047-BDAC-CDDA855608B8}"/>
    <dgm:cxn modelId="{FB1CAAC2-2937-5D4C-A80E-A7380D9957C2}" type="presOf" srcId="{B5161C66-0ADC-9B4C-BE7D-81D2936A18D5}" destId="{57B95661-30B1-C84F-80E0-38005BB26F5A}" srcOrd="0" destOrd="0" presId="urn:microsoft.com/office/officeart/2005/8/layout/cycle2"/>
    <dgm:cxn modelId="{41D80FC8-5730-DF48-9FB4-D407170AF2A3}" type="presOf" srcId="{F1760A96-C2F7-B247-AF66-6E9A8C3B81AD}" destId="{7FC72A13-CC57-B640-98C3-5341E1F64C7B}" srcOrd="0" destOrd="0" presId="urn:microsoft.com/office/officeart/2005/8/layout/cycle2"/>
    <dgm:cxn modelId="{A25964D4-AD22-0441-B25D-1E967550ABE4}" type="presOf" srcId="{EB7BD3CA-0B88-5A42-A758-5D3BB3D000BF}" destId="{BCF07B41-36F3-6D4E-B25C-0E498A039750}" srcOrd="1" destOrd="0" presId="urn:microsoft.com/office/officeart/2005/8/layout/cycle2"/>
    <dgm:cxn modelId="{5CCD2ED6-18A8-FB4E-80C4-8D25D6A6A115}" srcId="{FE4EA03F-5FA5-6849-987E-2EDFAEC27B61}" destId="{AB02DFCA-042A-BA43-9BDC-145B221973B9}" srcOrd="3" destOrd="0" parTransId="{DD4D9726-C074-5941-B543-38F2EFF63AD2}" sibTransId="{63D7911E-0E94-F644-AD6B-996A22773F82}"/>
    <dgm:cxn modelId="{C3AD52E3-6336-9E44-A686-040A63FB52CB}" type="presOf" srcId="{AB02DFCA-042A-BA43-9BDC-145B221973B9}" destId="{CC8FC73A-4F47-D843-98B1-A368E6E6DCB9}" srcOrd="0" destOrd="0" presId="urn:microsoft.com/office/officeart/2005/8/layout/cycle2"/>
    <dgm:cxn modelId="{0832F4F1-EE58-1842-A5FF-9421B4E9AC91}" type="presOf" srcId="{FE4EA03F-5FA5-6849-987E-2EDFAEC27B61}" destId="{F1AF4FA6-6C77-4E4D-A126-6B4D67CC5CD9}" srcOrd="0" destOrd="0" presId="urn:microsoft.com/office/officeart/2005/8/layout/cycle2"/>
    <dgm:cxn modelId="{BE1BD8F7-29A9-1246-AB48-C49D669D4709}" type="presOf" srcId="{6A72456E-CC2C-1F41-97A5-DEFAB061755B}" destId="{CDBE9118-4D3E-1748-91A4-86981E0F0BED}" srcOrd="1" destOrd="0" presId="urn:microsoft.com/office/officeart/2005/8/layout/cycle2"/>
    <dgm:cxn modelId="{96B0E9FB-4AD6-494A-B199-98A1EC93DCC0}" type="presOf" srcId="{4D0B357A-DA5E-9047-BDAC-CDDA855608B8}" destId="{ACE226A3-4F7C-9B41-8908-6332E454456D}" srcOrd="1" destOrd="0" presId="urn:microsoft.com/office/officeart/2005/8/layout/cycle2"/>
    <dgm:cxn modelId="{5005B9EF-FE16-3040-87F8-797D48451FE6}" type="presParOf" srcId="{F1AF4FA6-6C77-4E4D-A126-6B4D67CC5CD9}" destId="{C9849F95-C1DF-0C42-B5EC-60785D8E4FEC}" srcOrd="0" destOrd="0" presId="urn:microsoft.com/office/officeart/2005/8/layout/cycle2"/>
    <dgm:cxn modelId="{D85864B2-E29B-EC42-AED2-399E4B260C8B}" type="presParOf" srcId="{F1AF4FA6-6C77-4E4D-A126-6B4D67CC5CD9}" destId="{7FC72A13-CC57-B640-98C3-5341E1F64C7B}" srcOrd="1" destOrd="0" presId="urn:microsoft.com/office/officeart/2005/8/layout/cycle2"/>
    <dgm:cxn modelId="{E895A700-2372-9947-BE3F-466AA1203335}" type="presParOf" srcId="{7FC72A13-CC57-B640-98C3-5341E1F64C7B}" destId="{92C8378F-926D-6F4A-93D8-2A5AEFF14DF7}" srcOrd="0" destOrd="0" presId="urn:microsoft.com/office/officeart/2005/8/layout/cycle2"/>
    <dgm:cxn modelId="{B748CFF0-058B-4E42-A33D-38B148C054EA}" type="presParOf" srcId="{F1AF4FA6-6C77-4E4D-A126-6B4D67CC5CD9}" destId="{B9417CC3-023D-4E4E-9460-3AF7D1CDABA5}" srcOrd="2" destOrd="0" presId="urn:microsoft.com/office/officeart/2005/8/layout/cycle2"/>
    <dgm:cxn modelId="{652D12E1-D23A-9948-BD7E-A33D42501C7A}" type="presParOf" srcId="{F1AF4FA6-6C77-4E4D-A126-6B4D67CC5CD9}" destId="{0CF049E2-74E4-6E40-A1DE-5D6BA5BD3CF4}" srcOrd="3" destOrd="0" presId="urn:microsoft.com/office/officeart/2005/8/layout/cycle2"/>
    <dgm:cxn modelId="{C797A7F5-8B3B-4E40-B685-C3104EF2ABE3}" type="presParOf" srcId="{0CF049E2-74E4-6E40-A1DE-5D6BA5BD3CF4}" destId="{ACE226A3-4F7C-9B41-8908-6332E454456D}" srcOrd="0" destOrd="0" presId="urn:microsoft.com/office/officeart/2005/8/layout/cycle2"/>
    <dgm:cxn modelId="{AD3BDC6D-5843-F84A-AA34-E0023E91D119}" type="presParOf" srcId="{F1AF4FA6-6C77-4E4D-A126-6B4D67CC5CD9}" destId="{210D6A81-DED7-C944-A86F-4E9FD3900112}" srcOrd="4" destOrd="0" presId="urn:microsoft.com/office/officeart/2005/8/layout/cycle2"/>
    <dgm:cxn modelId="{B4D97715-B174-BB48-8A53-A092042C239E}" type="presParOf" srcId="{F1AF4FA6-6C77-4E4D-A126-6B4D67CC5CD9}" destId="{900A23F9-2AC2-A84F-A274-2D47FC581DCD}" srcOrd="5" destOrd="0" presId="urn:microsoft.com/office/officeart/2005/8/layout/cycle2"/>
    <dgm:cxn modelId="{3CCA609B-F975-6346-A4F7-7EEE78723D05}" type="presParOf" srcId="{900A23F9-2AC2-A84F-A274-2D47FC581DCD}" destId="{BCF07B41-36F3-6D4E-B25C-0E498A039750}" srcOrd="0" destOrd="0" presId="urn:microsoft.com/office/officeart/2005/8/layout/cycle2"/>
    <dgm:cxn modelId="{05472DCE-4D48-044B-99EC-86A884208202}" type="presParOf" srcId="{F1AF4FA6-6C77-4E4D-A126-6B4D67CC5CD9}" destId="{CC8FC73A-4F47-D843-98B1-A368E6E6DCB9}" srcOrd="6" destOrd="0" presId="urn:microsoft.com/office/officeart/2005/8/layout/cycle2"/>
    <dgm:cxn modelId="{BFD807A6-6B0B-8E48-9281-1A6342971C8A}" type="presParOf" srcId="{F1AF4FA6-6C77-4E4D-A126-6B4D67CC5CD9}" destId="{98992D89-FF64-8146-95D0-3B7FA8CEB68A}" srcOrd="7" destOrd="0" presId="urn:microsoft.com/office/officeart/2005/8/layout/cycle2"/>
    <dgm:cxn modelId="{FF7A9CC0-0AEF-A84E-8E05-A2D713F6ED93}" type="presParOf" srcId="{98992D89-FF64-8146-95D0-3B7FA8CEB68A}" destId="{CC4FA2B5-2EAE-704A-9173-281DAF4809DF}" srcOrd="0" destOrd="0" presId="urn:microsoft.com/office/officeart/2005/8/layout/cycle2"/>
    <dgm:cxn modelId="{7DEAB2B7-0B4C-EF46-A167-AC56232098CD}" type="presParOf" srcId="{F1AF4FA6-6C77-4E4D-A126-6B4D67CC5CD9}" destId="{57B95661-30B1-C84F-80E0-38005BB26F5A}" srcOrd="8" destOrd="0" presId="urn:microsoft.com/office/officeart/2005/8/layout/cycle2"/>
    <dgm:cxn modelId="{6530F662-5C48-9142-A32D-3E6467A4BC5D}" type="presParOf" srcId="{F1AF4FA6-6C77-4E4D-A126-6B4D67CC5CD9}" destId="{145070AF-6A79-0142-802D-F04812B02007}" srcOrd="9" destOrd="0" presId="urn:microsoft.com/office/officeart/2005/8/layout/cycle2"/>
    <dgm:cxn modelId="{5B2876F6-3E42-6342-B658-F67103E5CCC7}" type="presParOf" srcId="{145070AF-6A79-0142-802D-F04812B02007}" destId="{CDBE9118-4D3E-1748-91A4-86981E0F0B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4EA03F-5FA5-6849-987E-2EDFAEC27B61}" type="doc">
      <dgm:prSet loTypeId="urn:microsoft.com/office/officeart/2005/8/layout/cycle2" loCatId="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A6E8BF2-6C4B-3A45-AC93-BD82351AAF1C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F1760A96-C2F7-B247-AF66-6E9A8C3B81AD}" type="sibTrans" cxnId="{8E2F7C62-8B42-6B4F-BE69-19EE17F41526}">
      <dgm:prSet/>
      <dgm:spPr/>
      <dgm:t>
        <a:bodyPr/>
        <a:lstStyle/>
        <a:p>
          <a:endParaRPr lang="en-US"/>
        </a:p>
      </dgm:t>
    </dgm:pt>
    <dgm:pt modelId="{1B7ABB53-9988-AA47-92D5-6F7251C1D1AB}" type="parTrans" cxnId="{8E2F7C62-8B42-6B4F-BE69-19EE17F41526}">
      <dgm:prSet/>
      <dgm:spPr/>
      <dgm:t>
        <a:bodyPr/>
        <a:lstStyle/>
        <a:p>
          <a:endParaRPr lang="en-US"/>
        </a:p>
      </dgm:t>
    </dgm:pt>
    <dgm:pt modelId="{1C779196-1E93-F64B-BE2B-1047F706B2BF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D0B357A-DA5E-9047-BDAC-CDDA855608B8}" type="sibTrans" cxnId="{67F00392-039A-9C48-9FD3-8C89E248A5BE}">
      <dgm:prSet/>
      <dgm:spPr/>
      <dgm:t>
        <a:bodyPr/>
        <a:lstStyle/>
        <a:p>
          <a:endParaRPr lang="en-US"/>
        </a:p>
      </dgm:t>
    </dgm:pt>
    <dgm:pt modelId="{814B09EB-88C2-F447-8DAD-942BC798A641}" type="parTrans" cxnId="{67F00392-039A-9C48-9FD3-8C89E248A5BE}">
      <dgm:prSet/>
      <dgm:spPr/>
      <dgm:t>
        <a:bodyPr/>
        <a:lstStyle/>
        <a:p>
          <a:endParaRPr lang="en-US"/>
        </a:p>
      </dgm:t>
    </dgm:pt>
    <dgm:pt modelId="{FE303B14-8333-7345-AEBE-35F481268604}">
      <dgm:prSet phldrT="[Text]"/>
      <dgm:spPr>
        <a:ln w="38100">
          <a:noFill/>
        </a:ln>
      </dgm:spPr>
      <dgm:t>
        <a:bodyPr/>
        <a:lstStyle/>
        <a:p>
          <a:r>
            <a:rPr lang="en-US" dirty="0"/>
            <a:t>3</a:t>
          </a:r>
        </a:p>
      </dgm:t>
    </dgm:pt>
    <dgm:pt modelId="{EB7BD3CA-0B88-5A42-A758-5D3BB3D000BF}" type="sibTrans" cxnId="{14436E4A-ACAB-7A4E-BB82-BBA3EDF24D95}">
      <dgm:prSet/>
      <dgm:spPr/>
      <dgm:t>
        <a:bodyPr/>
        <a:lstStyle/>
        <a:p>
          <a:endParaRPr lang="en-US"/>
        </a:p>
      </dgm:t>
    </dgm:pt>
    <dgm:pt modelId="{38F61C7C-05DE-8B4B-8151-58BD71ED0F9A}" type="parTrans" cxnId="{14436E4A-ACAB-7A4E-BB82-BBA3EDF24D95}">
      <dgm:prSet/>
      <dgm:spPr/>
      <dgm:t>
        <a:bodyPr/>
        <a:lstStyle/>
        <a:p>
          <a:endParaRPr lang="en-US"/>
        </a:p>
      </dgm:t>
    </dgm:pt>
    <dgm:pt modelId="{AB02DFCA-042A-BA43-9BDC-145B221973B9}">
      <dgm:prSet phldrT="[Text]"/>
      <dgm:spPr>
        <a:ln w="38100">
          <a:solidFill>
            <a:srgbClr val="C00000"/>
          </a:solidFill>
        </a:ln>
      </dgm:spPr>
      <dgm:t>
        <a:bodyPr/>
        <a:lstStyle/>
        <a:p>
          <a:r>
            <a:rPr lang="en-US" dirty="0"/>
            <a:t>4</a:t>
          </a:r>
        </a:p>
      </dgm:t>
    </dgm:pt>
    <dgm:pt modelId="{63D7911E-0E94-F644-AD6B-996A22773F82}" type="sibTrans" cxnId="{5CCD2ED6-18A8-FB4E-80C4-8D25D6A6A115}">
      <dgm:prSet/>
      <dgm:spPr/>
      <dgm:t>
        <a:bodyPr/>
        <a:lstStyle/>
        <a:p>
          <a:endParaRPr lang="en-US"/>
        </a:p>
      </dgm:t>
    </dgm:pt>
    <dgm:pt modelId="{DD4D9726-C074-5941-B543-38F2EFF63AD2}" type="parTrans" cxnId="{5CCD2ED6-18A8-FB4E-80C4-8D25D6A6A115}">
      <dgm:prSet/>
      <dgm:spPr/>
      <dgm:t>
        <a:bodyPr/>
        <a:lstStyle/>
        <a:p>
          <a:endParaRPr lang="en-US"/>
        </a:p>
      </dgm:t>
    </dgm:pt>
    <dgm:pt modelId="{B5161C66-0ADC-9B4C-BE7D-81D2936A18D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6A72456E-CC2C-1F41-97A5-DEFAB061755B}" type="sibTrans" cxnId="{2B728D36-E588-9641-878E-59227A704843}">
      <dgm:prSet/>
      <dgm:spPr/>
      <dgm:t>
        <a:bodyPr/>
        <a:lstStyle/>
        <a:p>
          <a:endParaRPr lang="en-US"/>
        </a:p>
      </dgm:t>
    </dgm:pt>
    <dgm:pt modelId="{ACF1B72B-91F5-814D-92F4-88DA5D9895CD}" type="parTrans" cxnId="{2B728D36-E588-9641-878E-59227A704843}">
      <dgm:prSet/>
      <dgm:spPr/>
      <dgm:t>
        <a:bodyPr/>
        <a:lstStyle/>
        <a:p>
          <a:endParaRPr lang="en-US"/>
        </a:p>
      </dgm:t>
    </dgm:pt>
    <dgm:pt modelId="{F1AF4FA6-6C77-4E4D-A126-6B4D67CC5CD9}" type="pres">
      <dgm:prSet presAssocID="{FE4EA03F-5FA5-6849-987E-2EDFAEC27B61}" presName="cycle" presStyleCnt="0">
        <dgm:presLayoutVars>
          <dgm:dir/>
          <dgm:resizeHandles val="exact"/>
        </dgm:presLayoutVars>
      </dgm:prSet>
      <dgm:spPr/>
    </dgm:pt>
    <dgm:pt modelId="{C9849F95-C1DF-0C42-B5EC-60785D8E4FEC}" type="pres">
      <dgm:prSet presAssocID="{3A6E8BF2-6C4B-3A45-AC93-BD82351AAF1C}" presName="node" presStyleLbl="node1" presStyleIdx="0" presStyleCnt="5">
        <dgm:presLayoutVars>
          <dgm:bulletEnabled val="1"/>
        </dgm:presLayoutVars>
      </dgm:prSet>
      <dgm:spPr/>
    </dgm:pt>
    <dgm:pt modelId="{7FC72A13-CC57-B640-98C3-5341E1F64C7B}" type="pres">
      <dgm:prSet presAssocID="{F1760A96-C2F7-B247-AF66-6E9A8C3B81AD}" presName="sibTrans" presStyleLbl="sibTrans2D1" presStyleIdx="0" presStyleCnt="5"/>
      <dgm:spPr/>
    </dgm:pt>
    <dgm:pt modelId="{92C8378F-926D-6F4A-93D8-2A5AEFF14DF7}" type="pres">
      <dgm:prSet presAssocID="{F1760A96-C2F7-B247-AF66-6E9A8C3B81AD}" presName="connectorText" presStyleLbl="sibTrans2D1" presStyleIdx="0" presStyleCnt="5"/>
      <dgm:spPr/>
    </dgm:pt>
    <dgm:pt modelId="{B9417CC3-023D-4E4E-9460-3AF7D1CDABA5}" type="pres">
      <dgm:prSet presAssocID="{1C779196-1E93-F64B-BE2B-1047F706B2BF}" presName="node" presStyleLbl="node1" presStyleIdx="1" presStyleCnt="5">
        <dgm:presLayoutVars>
          <dgm:bulletEnabled val="1"/>
        </dgm:presLayoutVars>
      </dgm:prSet>
      <dgm:spPr/>
    </dgm:pt>
    <dgm:pt modelId="{0CF049E2-74E4-6E40-A1DE-5D6BA5BD3CF4}" type="pres">
      <dgm:prSet presAssocID="{4D0B357A-DA5E-9047-BDAC-CDDA855608B8}" presName="sibTrans" presStyleLbl="sibTrans2D1" presStyleIdx="1" presStyleCnt="5"/>
      <dgm:spPr/>
    </dgm:pt>
    <dgm:pt modelId="{ACE226A3-4F7C-9B41-8908-6332E454456D}" type="pres">
      <dgm:prSet presAssocID="{4D0B357A-DA5E-9047-BDAC-CDDA855608B8}" presName="connectorText" presStyleLbl="sibTrans2D1" presStyleIdx="1" presStyleCnt="5"/>
      <dgm:spPr/>
    </dgm:pt>
    <dgm:pt modelId="{210D6A81-DED7-C944-A86F-4E9FD3900112}" type="pres">
      <dgm:prSet presAssocID="{FE303B14-8333-7345-AEBE-35F481268604}" presName="node" presStyleLbl="node1" presStyleIdx="2" presStyleCnt="5">
        <dgm:presLayoutVars>
          <dgm:bulletEnabled val="1"/>
        </dgm:presLayoutVars>
      </dgm:prSet>
      <dgm:spPr/>
    </dgm:pt>
    <dgm:pt modelId="{900A23F9-2AC2-A84F-A274-2D47FC581DCD}" type="pres">
      <dgm:prSet presAssocID="{EB7BD3CA-0B88-5A42-A758-5D3BB3D000BF}" presName="sibTrans" presStyleLbl="sibTrans2D1" presStyleIdx="2" presStyleCnt="5"/>
      <dgm:spPr/>
    </dgm:pt>
    <dgm:pt modelId="{BCF07B41-36F3-6D4E-B25C-0E498A039750}" type="pres">
      <dgm:prSet presAssocID="{EB7BD3CA-0B88-5A42-A758-5D3BB3D000BF}" presName="connectorText" presStyleLbl="sibTrans2D1" presStyleIdx="2" presStyleCnt="5"/>
      <dgm:spPr/>
    </dgm:pt>
    <dgm:pt modelId="{CC8FC73A-4F47-D843-98B1-A368E6E6DCB9}" type="pres">
      <dgm:prSet presAssocID="{AB02DFCA-042A-BA43-9BDC-145B221973B9}" presName="node" presStyleLbl="node1" presStyleIdx="3" presStyleCnt="5">
        <dgm:presLayoutVars>
          <dgm:bulletEnabled val="1"/>
        </dgm:presLayoutVars>
      </dgm:prSet>
      <dgm:spPr/>
    </dgm:pt>
    <dgm:pt modelId="{98992D89-FF64-8146-95D0-3B7FA8CEB68A}" type="pres">
      <dgm:prSet presAssocID="{63D7911E-0E94-F644-AD6B-996A22773F82}" presName="sibTrans" presStyleLbl="sibTrans2D1" presStyleIdx="3" presStyleCnt="5"/>
      <dgm:spPr/>
    </dgm:pt>
    <dgm:pt modelId="{CC4FA2B5-2EAE-704A-9173-281DAF4809DF}" type="pres">
      <dgm:prSet presAssocID="{63D7911E-0E94-F644-AD6B-996A22773F82}" presName="connectorText" presStyleLbl="sibTrans2D1" presStyleIdx="3" presStyleCnt="5"/>
      <dgm:spPr/>
    </dgm:pt>
    <dgm:pt modelId="{57B95661-30B1-C84F-80E0-38005BB26F5A}" type="pres">
      <dgm:prSet presAssocID="{B5161C66-0ADC-9B4C-BE7D-81D2936A18D5}" presName="node" presStyleLbl="node1" presStyleIdx="4" presStyleCnt="5">
        <dgm:presLayoutVars>
          <dgm:bulletEnabled val="1"/>
        </dgm:presLayoutVars>
      </dgm:prSet>
      <dgm:spPr/>
    </dgm:pt>
    <dgm:pt modelId="{145070AF-6A79-0142-802D-F04812B02007}" type="pres">
      <dgm:prSet presAssocID="{6A72456E-CC2C-1F41-97A5-DEFAB061755B}" presName="sibTrans" presStyleLbl="sibTrans2D1" presStyleIdx="4" presStyleCnt="5"/>
      <dgm:spPr/>
    </dgm:pt>
    <dgm:pt modelId="{CDBE9118-4D3E-1748-91A4-86981E0F0BED}" type="pres">
      <dgm:prSet presAssocID="{6A72456E-CC2C-1F41-97A5-DEFAB061755B}" presName="connectorText" presStyleLbl="sibTrans2D1" presStyleIdx="4" presStyleCnt="5"/>
      <dgm:spPr/>
    </dgm:pt>
  </dgm:ptLst>
  <dgm:cxnLst>
    <dgm:cxn modelId="{37F9EC15-736C-8C4A-B6D3-92CA7E98F31B}" type="presOf" srcId="{3A6E8BF2-6C4B-3A45-AC93-BD82351AAF1C}" destId="{C9849F95-C1DF-0C42-B5EC-60785D8E4FEC}" srcOrd="0" destOrd="0" presId="urn:microsoft.com/office/officeart/2005/8/layout/cycle2"/>
    <dgm:cxn modelId="{63DC851E-5FD5-954E-BC28-AC4A367B0C63}" type="presOf" srcId="{63D7911E-0E94-F644-AD6B-996A22773F82}" destId="{CC4FA2B5-2EAE-704A-9173-281DAF4809DF}" srcOrd="1" destOrd="0" presId="urn:microsoft.com/office/officeart/2005/8/layout/cycle2"/>
    <dgm:cxn modelId="{2B728D36-E588-9641-878E-59227A704843}" srcId="{FE4EA03F-5FA5-6849-987E-2EDFAEC27B61}" destId="{B5161C66-0ADC-9B4C-BE7D-81D2936A18D5}" srcOrd="4" destOrd="0" parTransId="{ACF1B72B-91F5-814D-92F4-88DA5D9895CD}" sibTransId="{6A72456E-CC2C-1F41-97A5-DEFAB061755B}"/>
    <dgm:cxn modelId="{66B03C42-A4D6-0245-925F-1FCB64F7E13E}" type="presOf" srcId="{F1760A96-C2F7-B247-AF66-6E9A8C3B81AD}" destId="{92C8378F-926D-6F4A-93D8-2A5AEFF14DF7}" srcOrd="1" destOrd="0" presId="urn:microsoft.com/office/officeart/2005/8/layout/cycle2"/>
    <dgm:cxn modelId="{14436E4A-ACAB-7A4E-BB82-BBA3EDF24D95}" srcId="{FE4EA03F-5FA5-6849-987E-2EDFAEC27B61}" destId="{FE303B14-8333-7345-AEBE-35F481268604}" srcOrd="2" destOrd="0" parTransId="{38F61C7C-05DE-8B4B-8151-58BD71ED0F9A}" sibTransId="{EB7BD3CA-0B88-5A42-A758-5D3BB3D000BF}"/>
    <dgm:cxn modelId="{8E2F7C62-8B42-6B4F-BE69-19EE17F41526}" srcId="{FE4EA03F-5FA5-6849-987E-2EDFAEC27B61}" destId="{3A6E8BF2-6C4B-3A45-AC93-BD82351AAF1C}" srcOrd="0" destOrd="0" parTransId="{1B7ABB53-9988-AA47-92D5-6F7251C1D1AB}" sibTransId="{F1760A96-C2F7-B247-AF66-6E9A8C3B81AD}"/>
    <dgm:cxn modelId="{46D6D962-213E-2F46-9D11-AAB6FB939BBA}" type="presOf" srcId="{4D0B357A-DA5E-9047-BDAC-CDDA855608B8}" destId="{0CF049E2-74E4-6E40-A1DE-5D6BA5BD3CF4}" srcOrd="0" destOrd="0" presId="urn:microsoft.com/office/officeart/2005/8/layout/cycle2"/>
    <dgm:cxn modelId="{6B664A6E-A0C8-024B-B6A4-606C3B06D954}" type="presOf" srcId="{6A72456E-CC2C-1F41-97A5-DEFAB061755B}" destId="{145070AF-6A79-0142-802D-F04812B02007}" srcOrd="0" destOrd="0" presId="urn:microsoft.com/office/officeart/2005/8/layout/cycle2"/>
    <dgm:cxn modelId="{41036E78-1A26-AE4F-8AF9-5BD9EDFFB2D1}" type="presOf" srcId="{EB7BD3CA-0B88-5A42-A758-5D3BB3D000BF}" destId="{900A23F9-2AC2-A84F-A274-2D47FC581DCD}" srcOrd="0" destOrd="0" presId="urn:microsoft.com/office/officeart/2005/8/layout/cycle2"/>
    <dgm:cxn modelId="{5B33667E-8D47-8C49-A551-C8EEF17ACCB9}" type="presOf" srcId="{1C779196-1E93-F64B-BE2B-1047F706B2BF}" destId="{B9417CC3-023D-4E4E-9460-3AF7D1CDABA5}" srcOrd="0" destOrd="0" presId="urn:microsoft.com/office/officeart/2005/8/layout/cycle2"/>
    <dgm:cxn modelId="{22AB778E-63C0-3240-A585-5E4E529AADBA}" type="presOf" srcId="{63D7911E-0E94-F644-AD6B-996A22773F82}" destId="{98992D89-FF64-8146-95D0-3B7FA8CEB68A}" srcOrd="0" destOrd="0" presId="urn:microsoft.com/office/officeart/2005/8/layout/cycle2"/>
    <dgm:cxn modelId="{5275CE90-7F79-0243-9425-1A5A51CA7465}" type="presOf" srcId="{FE303B14-8333-7345-AEBE-35F481268604}" destId="{210D6A81-DED7-C944-A86F-4E9FD3900112}" srcOrd="0" destOrd="0" presId="urn:microsoft.com/office/officeart/2005/8/layout/cycle2"/>
    <dgm:cxn modelId="{67F00392-039A-9C48-9FD3-8C89E248A5BE}" srcId="{FE4EA03F-5FA5-6849-987E-2EDFAEC27B61}" destId="{1C779196-1E93-F64B-BE2B-1047F706B2BF}" srcOrd="1" destOrd="0" parTransId="{814B09EB-88C2-F447-8DAD-942BC798A641}" sibTransId="{4D0B357A-DA5E-9047-BDAC-CDDA855608B8}"/>
    <dgm:cxn modelId="{FB1CAAC2-2937-5D4C-A80E-A7380D9957C2}" type="presOf" srcId="{B5161C66-0ADC-9B4C-BE7D-81D2936A18D5}" destId="{57B95661-30B1-C84F-80E0-38005BB26F5A}" srcOrd="0" destOrd="0" presId="urn:microsoft.com/office/officeart/2005/8/layout/cycle2"/>
    <dgm:cxn modelId="{41D80FC8-5730-DF48-9FB4-D407170AF2A3}" type="presOf" srcId="{F1760A96-C2F7-B247-AF66-6E9A8C3B81AD}" destId="{7FC72A13-CC57-B640-98C3-5341E1F64C7B}" srcOrd="0" destOrd="0" presId="urn:microsoft.com/office/officeart/2005/8/layout/cycle2"/>
    <dgm:cxn modelId="{A25964D4-AD22-0441-B25D-1E967550ABE4}" type="presOf" srcId="{EB7BD3CA-0B88-5A42-A758-5D3BB3D000BF}" destId="{BCF07B41-36F3-6D4E-B25C-0E498A039750}" srcOrd="1" destOrd="0" presId="urn:microsoft.com/office/officeart/2005/8/layout/cycle2"/>
    <dgm:cxn modelId="{5CCD2ED6-18A8-FB4E-80C4-8D25D6A6A115}" srcId="{FE4EA03F-5FA5-6849-987E-2EDFAEC27B61}" destId="{AB02DFCA-042A-BA43-9BDC-145B221973B9}" srcOrd="3" destOrd="0" parTransId="{DD4D9726-C074-5941-B543-38F2EFF63AD2}" sibTransId="{63D7911E-0E94-F644-AD6B-996A22773F82}"/>
    <dgm:cxn modelId="{C3AD52E3-6336-9E44-A686-040A63FB52CB}" type="presOf" srcId="{AB02DFCA-042A-BA43-9BDC-145B221973B9}" destId="{CC8FC73A-4F47-D843-98B1-A368E6E6DCB9}" srcOrd="0" destOrd="0" presId="urn:microsoft.com/office/officeart/2005/8/layout/cycle2"/>
    <dgm:cxn modelId="{0832F4F1-EE58-1842-A5FF-9421B4E9AC91}" type="presOf" srcId="{FE4EA03F-5FA5-6849-987E-2EDFAEC27B61}" destId="{F1AF4FA6-6C77-4E4D-A126-6B4D67CC5CD9}" srcOrd="0" destOrd="0" presId="urn:microsoft.com/office/officeart/2005/8/layout/cycle2"/>
    <dgm:cxn modelId="{BE1BD8F7-29A9-1246-AB48-C49D669D4709}" type="presOf" srcId="{6A72456E-CC2C-1F41-97A5-DEFAB061755B}" destId="{CDBE9118-4D3E-1748-91A4-86981E0F0BED}" srcOrd="1" destOrd="0" presId="urn:microsoft.com/office/officeart/2005/8/layout/cycle2"/>
    <dgm:cxn modelId="{96B0E9FB-4AD6-494A-B199-98A1EC93DCC0}" type="presOf" srcId="{4D0B357A-DA5E-9047-BDAC-CDDA855608B8}" destId="{ACE226A3-4F7C-9B41-8908-6332E454456D}" srcOrd="1" destOrd="0" presId="urn:microsoft.com/office/officeart/2005/8/layout/cycle2"/>
    <dgm:cxn modelId="{5005B9EF-FE16-3040-87F8-797D48451FE6}" type="presParOf" srcId="{F1AF4FA6-6C77-4E4D-A126-6B4D67CC5CD9}" destId="{C9849F95-C1DF-0C42-B5EC-60785D8E4FEC}" srcOrd="0" destOrd="0" presId="urn:microsoft.com/office/officeart/2005/8/layout/cycle2"/>
    <dgm:cxn modelId="{D85864B2-E29B-EC42-AED2-399E4B260C8B}" type="presParOf" srcId="{F1AF4FA6-6C77-4E4D-A126-6B4D67CC5CD9}" destId="{7FC72A13-CC57-B640-98C3-5341E1F64C7B}" srcOrd="1" destOrd="0" presId="urn:microsoft.com/office/officeart/2005/8/layout/cycle2"/>
    <dgm:cxn modelId="{E895A700-2372-9947-BE3F-466AA1203335}" type="presParOf" srcId="{7FC72A13-CC57-B640-98C3-5341E1F64C7B}" destId="{92C8378F-926D-6F4A-93D8-2A5AEFF14DF7}" srcOrd="0" destOrd="0" presId="urn:microsoft.com/office/officeart/2005/8/layout/cycle2"/>
    <dgm:cxn modelId="{B748CFF0-058B-4E42-A33D-38B148C054EA}" type="presParOf" srcId="{F1AF4FA6-6C77-4E4D-A126-6B4D67CC5CD9}" destId="{B9417CC3-023D-4E4E-9460-3AF7D1CDABA5}" srcOrd="2" destOrd="0" presId="urn:microsoft.com/office/officeart/2005/8/layout/cycle2"/>
    <dgm:cxn modelId="{652D12E1-D23A-9948-BD7E-A33D42501C7A}" type="presParOf" srcId="{F1AF4FA6-6C77-4E4D-A126-6B4D67CC5CD9}" destId="{0CF049E2-74E4-6E40-A1DE-5D6BA5BD3CF4}" srcOrd="3" destOrd="0" presId="urn:microsoft.com/office/officeart/2005/8/layout/cycle2"/>
    <dgm:cxn modelId="{C797A7F5-8B3B-4E40-B685-C3104EF2ABE3}" type="presParOf" srcId="{0CF049E2-74E4-6E40-A1DE-5D6BA5BD3CF4}" destId="{ACE226A3-4F7C-9B41-8908-6332E454456D}" srcOrd="0" destOrd="0" presId="urn:microsoft.com/office/officeart/2005/8/layout/cycle2"/>
    <dgm:cxn modelId="{AD3BDC6D-5843-F84A-AA34-E0023E91D119}" type="presParOf" srcId="{F1AF4FA6-6C77-4E4D-A126-6B4D67CC5CD9}" destId="{210D6A81-DED7-C944-A86F-4E9FD3900112}" srcOrd="4" destOrd="0" presId="urn:microsoft.com/office/officeart/2005/8/layout/cycle2"/>
    <dgm:cxn modelId="{B4D97715-B174-BB48-8A53-A092042C239E}" type="presParOf" srcId="{F1AF4FA6-6C77-4E4D-A126-6B4D67CC5CD9}" destId="{900A23F9-2AC2-A84F-A274-2D47FC581DCD}" srcOrd="5" destOrd="0" presId="urn:microsoft.com/office/officeart/2005/8/layout/cycle2"/>
    <dgm:cxn modelId="{3CCA609B-F975-6346-A4F7-7EEE78723D05}" type="presParOf" srcId="{900A23F9-2AC2-A84F-A274-2D47FC581DCD}" destId="{BCF07B41-36F3-6D4E-B25C-0E498A039750}" srcOrd="0" destOrd="0" presId="urn:microsoft.com/office/officeart/2005/8/layout/cycle2"/>
    <dgm:cxn modelId="{05472DCE-4D48-044B-99EC-86A884208202}" type="presParOf" srcId="{F1AF4FA6-6C77-4E4D-A126-6B4D67CC5CD9}" destId="{CC8FC73A-4F47-D843-98B1-A368E6E6DCB9}" srcOrd="6" destOrd="0" presId="urn:microsoft.com/office/officeart/2005/8/layout/cycle2"/>
    <dgm:cxn modelId="{BFD807A6-6B0B-8E48-9281-1A6342971C8A}" type="presParOf" srcId="{F1AF4FA6-6C77-4E4D-A126-6B4D67CC5CD9}" destId="{98992D89-FF64-8146-95D0-3B7FA8CEB68A}" srcOrd="7" destOrd="0" presId="urn:microsoft.com/office/officeart/2005/8/layout/cycle2"/>
    <dgm:cxn modelId="{FF7A9CC0-0AEF-A84E-8E05-A2D713F6ED93}" type="presParOf" srcId="{98992D89-FF64-8146-95D0-3B7FA8CEB68A}" destId="{CC4FA2B5-2EAE-704A-9173-281DAF4809DF}" srcOrd="0" destOrd="0" presId="urn:microsoft.com/office/officeart/2005/8/layout/cycle2"/>
    <dgm:cxn modelId="{7DEAB2B7-0B4C-EF46-A167-AC56232098CD}" type="presParOf" srcId="{F1AF4FA6-6C77-4E4D-A126-6B4D67CC5CD9}" destId="{57B95661-30B1-C84F-80E0-38005BB26F5A}" srcOrd="8" destOrd="0" presId="urn:microsoft.com/office/officeart/2005/8/layout/cycle2"/>
    <dgm:cxn modelId="{6530F662-5C48-9142-A32D-3E6467A4BC5D}" type="presParOf" srcId="{F1AF4FA6-6C77-4E4D-A126-6B4D67CC5CD9}" destId="{145070AF-6A79-0142-802D-F04812B02007}" srcOrd="9" destOrd="0" presId="urn:microsoft.com/office/officeart/2005/8/layout/cycle2"/>
    <dgm:cxn modelId="{5B2876F6-3E42-6342-B658-F67103E5CCC7}" type="presParOf" srcId="{145070AF-6A79-0142-802D-F04812B02007}" destId="{CDBE9118-4D3E-1748-91A4-86981E0F0B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49F95-C1DF-0C42-B5EC-60785D8E4FEC}">
      <dsp:nvSpPr>
        <dsp:cNvPr id="0" name=""/>
        <dsp:cNvSpPr/>
      </dsp:nvSpPr>
      <dsp:spPr>
        <a:xfrm>
          <a:off x="2476480" y="570"/>
          <a:ext cx="907041" cy="90704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2609313" y="133403"/>
        <a:ext cx="641375" cy="641375"/>
      </dsp:txXfrm>
    </dsp:sp>
    <dsp:sp modelId="{7FC72A13-CC57-B640-98C3-5341E1F64C7B}">
      <dsp:nvSpPr>
        <dsp:cNvPr id="0" name=""/>
        <dsp:cNvSpPr/>
      </dsp:nvSpPr>
      <dsp:spPr>
        <a:xfrm rot="2160000">
          <a:off x="3354953" y="69751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61872" y="737444"/>
        <a:ext cx="169070" cy="183676"/>
      </dsp:txXfrm>
    </dsp:sp>
    <dsp:sp modelId="{B9417CC3-023D-4E4E-9460-3AF7D1CDABA5}">
      <dsp:nvSpPr>
        <dsp:cNvPr id="0" name=""/>
        <dsp:cNvSpPr/>
      </dsp:nvSpPr>
      <dsp:spPr>
        <a:xfrm>
          <a:off x="3578974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>
        <a:off x="3711807" y="934411"/>
        <a:ext cx="641375" cy="641375"/>
      </dsp:txXfrm>
    </dsp:sp>
    <dsp:sp modelId="{0CF049E2-74E4-6E40-A1DE-5D6BA5BD3CF4}">
      <dsp:nvSpPr>
        <dsp:cNvPr id="0" name=""/>
        <dsp:cNvSpPr/>
      </dsp:nvSpPr>
      <dsp:spPr>
        <a:xfrm rot="6480000">
          <a:off x="3703285" y="174356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750710" y="1770333"/>
        <a:ext cx="169070" cy="183676"/>
      </dsp:txXfrm>
    </dsp:sp>
    <dsp:sp modelId="{210D6A81-DED7-C944-A86F-4E9FD3900112}">
      <dsp:nvSpPr>
        <dsp:cNvPr id="0" name=""/>
        <dsp:cNvSpPr/>
      </dsp:nvSpPr>
      <dsp:spPr>
        <a:xfrm>
          <a:off x="3157859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>
        <a:off x="3290692" y="2230471"/>
        <a:ext cx="641375" cy="641375"/>
      </dsp:txXfrm>
    </dsp:sp>
    <dsp:sp modelId="{900A23F9-2AC2-A84F-A274-2D47FC581DCD}">
      <dsp:nvSpPr>
        <dsp:cNvPr id="0" name=""/>
        <dsp:cNvSpPr/>
      </dsp:nvSpPr>
      <dsp:spPr>
        <a:xfrm rot="10800000">
          <a:off x="2816072" y="2398095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88531" y="2459320"/>
        <a:ext cx="169070" cy="183676"/>
      </dsp:txXfrm>
    </dsp:sp>
    <dsp:sp modelId="{CC8FC73A-4F47-D843-98B1-A368E6E6DCB9}">
      <dsp:nvSpPr>
        <dsp:cNvPr id="0" name=""/>
        <dsp:cNvSpPr/>
      </dsp:nvSpPr>
      <dsp:spPr>
        <a:xfrm>
          <a:off x="1795101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4</a:t>
          </a:r>
        </a:p>
      </dsp:txBody>
      <dsp:txXfrm>
        <a:off x="1927934" y="2230471"/>
        <a:ext cx="641375" cy="641375"/>
      </dsp:txXfrm>
    </dsp:sp>
    <dsp:sp modelId="{98992D89-FF64-8146-95D0-3B7FA8CEB68A}">
      <dsp:nvSpPr>
        <dsp:cNvPr id="0" name=""/>
        <dsp:cNvSpPr/>
      </dsp:nvSpPr>
      <dsp:spPr>
        <a:xfrm rot="15120000">
          <a:off x="1919412" y="1756567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6837" y="1852248"/>
        <a:ext cx="169070" cy="183676"/>
      </dsp:txXfrm>
    </dsp:sp>
    <dsp:sp modelId="{57B95661-30B1-C84F-80E0-38005BB26F5A}">
      <dsp:nvSpPr>
        <dsp:cNvPr id="0" name=""/>
        <dsp:cNvSpPr/>
      </dsp:nvSpPr>
      <dsp:spPr>
        <a:xfrm>
          <a:off x="1373986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</a:t>
          </a:r>
        </a:p>
      </dsp:txBody>
      <dsp:txXfrm>
        <a:off x="1506819" y="934411"/>
        <a:ext cx="641375" cy="641375"/>
      </dsp:txXfrm>
    </dsp:sp>
    <dsp:sp modelId="{145070AF-6A79-0142-802D-F04812B02007}">
      <dsp:nvSpPr>
        <dsp:cNvPr id="0" name=""/>
        <dsp:cNvSpPr/>
      </dsp:nvSpPr>
      <dsp:spPr>
        <a:xfrm rot="19440000">
          <a:off x="2252459" y="705549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59378" y="788069"/>
        <a:ext cx="169070" cy="183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49F95-C1DF-0C42-B5EC-60785D8E4FEC}">
      <dsp:nvSpPr>
        <dsp:cNvPr id="0" name=""/>
        <dsp:cNvSpPr/>
      </dsp:nvSpPr>
      <dsp:spPr>
        <a:xfrm>
          <a:off x="2476480" y="570"/>
          <a:ext cx="907041" cy="90704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2609313" y="133403"/>
        <a:ext cx="641375" cy="641375"/>
      </dsp:txXfrm>
    </dsp:sp>
    <dsp:sp modelId="{7FC72A13-CC57-B640-98C3-5341E1F64C7B}">
      <dsp:nvSpPr>
        <dsp:cNvPr id="0" name=""/>
        <dsp:cNvSpPr/>
      </dsp:nvSpPr>
      <dsp:spPr>
        <a:xfrm rot="2160000">
          <a:off x="3354953" y="69751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61872" y="737444"/>
        <a:ext cx="169070" cy="183676"/>
      </dsp:txXfrm>
    </dsp:sp>
    <dsp:sp modelId="{B9417CC3-023D-4E4E-9460-3AF7D1CDABA5}">
      <dsp:nvSpPr>
        <dsp:cNvPr id="0" name=""/>
        <dsp:cNvSpPr/>
      </dsp:nvSpPr>
      <dsp:spPr>
        <a:xfrm>
          <a:off x="3578974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>
        <a:off x="3711807" y="934411"/>
        <a:ext cx="641375" cy="641375"/>
      </dsp:txXfrm>
    </dsp:sp>
    <dsp:sp modelId="{0CF049E2-74E4-6E40-A1DE-5D6BA5BD3CF4}">
      <dsp:nvSpPr>
        <dsp:cNvPr id="0" name=""/>
        <dsp:cNvSpPr/>
      </dsp:nvSpPr>
      <dsp:spPr>
        <a:xfrm rot="6480000">
          <a:off x="3703285" y="174356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750710" y="1770333"/>
        <a:ext cx="169070" cy="183676"/>
      </dsp:txXfrm>
    </dsp:sp>
    <dsp:sp modelId="{210D6A81-DED7-C944-A86F-4E9FD3900112}">
      <dsp:nvSpPr>
        <dsp:cNvPr id="0" name=""/>
        <dsp:cNvSpPr/>
      </dsp:nvSpPr>
      <dsp:spPr>
        <a:xfrm>
          <a:off x="3157859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>
        <a:off x="3290692" y="2230471"/>
        <a:ext cx="641375" cy="641375"/>
      </dsp:txXfrm>
    </dsp:sp>
    <dsp:sp modelId="{900A23F9-2AC2-A84F-A274-2D47FC581DCD}">
      <dsp:nvSpPr>
        <dsp:cNvPr id="0" name=""/>
        <dsp:cNvSpPr/>
      </dsp:nvSpPr>
      <dsp:spPr>
        <a:xfrm rot="10800000">
          <a:off x="2816072" y="2398095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88531" y="2459320"/>
        <a:ext cx="169070" cy="183676"/>
      </dsp:txXfrm>
    </dsp:sp>
    <dsp:sp modelId="{CC8FC73A-4F47-D843-98B1-A368E6E6DCB9}">
      <dsp:nvSpPr>
        <dsp:cNvPr id="0" name=""/>
        <dsp:cNvSpPr/>
      </dsp:nvSpPr>
      <dsp:spPr>
        <a:xfrm>
          <a:off x="1795101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4</a:t>
          </a:r>
        </a:p>
      </dsp:txBody>
      <dsp:txXfrm>
        <a:off x="1927934" y="2230471"/>
        <a:ext cx="641375" cy="641375"/>
      </dsp:txXfrm>
    </dsp:sp>
    <dsp:sp modelId="{98992D89-FF64-8146-95D0-3B7FA8CEB68A}">
      <dsp:nvSpPr>
        <dsp:cNvPr id="0" name=""/>
        <dsp:cNvSpPr/>
      </dsp:nvSpPr>
      <dsp:spPr>
        <a:xfrm rot="15120000">
          <a:off x="1919412" y="1756567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6837" y="1852248"/>
        <a:ext cx="169070" cy="183676"/>
      </dsp:txXfrm>
    </dsp:sp>
    <dsp:sp modelId="{57B95661-30B1-C84F-80E0-38005BB26F5A}">
      <dsp:nvSpPr>
        <dsp:cNvPr id="0" name=""/>
        <dsp:cNvSpPr/>
      </dsp:nvSpPr>
      <dsp:spPr>
        <a:xfrm>
          <a:off x="1373986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</a:t>
          </a:r>
        </a:p>
      </dsp:txBody>
      <dsp:txXfrm>
        <a:off x="1506819" y="934411"/>
        <a:ext cx="641375" cy="641375"/>
      </dsp:txXfrm>
    </dsp:sp>
    <dsp:sp modelId="{145070AF-6A79-0142-802D-F04812B02007}">
      <dsp:nvSpPr>
        <dsp:cNvPr id="0" name=""/>
        <dsp:cNvSpPr/>
      </dsp:nvSpPr>
      <dsp:spPr>
        <a:xfrm rot="19440000">
          <a:off x="2252459" y="705549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59378" y="788069"/>
        <a:ext cx="169070" cy="183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49F95-C1DF-0C42-B5EC-60785D8E4FEC}">
      <dsp:nvSpPr>
        <dsp:cNvPr id="0" name=""/>
        <dsp:cNvSpPr/>
      </dsp:nvSpPr>
      <dsp:spPr>
        <a:xfrm>
          <a:off x="2476480" y="570"/>
          <a:ext cx="907041" cy="90704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2609313" y="133403"/>
        <a:ext cx="641375" cy="641375"/>
      </dsp:txXfrm>
    </dsp:sp>
    <dsp:sp modelId="{7FC72A13-CC57-B640-98C3-5341E1F64C7B}">
      <dsp:nvSpPr>
        <dsp:cNvPr id="0" name=""/>
        <dsp:cNvSpPr/>
      </dsp:nvSpPr>
      <dsp:spPr>
        <a:xfrm rot="2160000">
          <a:off x="3354953" y="69751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61872" y="737444"/>
        <a:ext cx="169070" cy="183676"/>
      </dsp:txXfrm>
    </dsp:sp>
    <dsp:sp modelId="{B9417CC3-023D-4E4E-9460-3AF7D1CDABA5}">
      <dsp:nvSpPr>
        <dsp:cNvPr id="0" name=""/>
        <dsp:cNvSpPr/>
      </dsp:nvSpPr>
      <dsp:spPr>
        <a:xfrm>
          <a:off x="3578974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>
        <a:off x="3711807" y="934411"/>
        <a:ext cx="641375" cy="641375"/>
      </dsp:txXfrm>
    </dsp:sp>
    <dsp:sp modelId="{0CF049E2-74E4-6E40-A1DE-5D6BA5BD3CF4}">
      <dsp:nvSpPr>
        <dsp:cNvPr id="0" name=""/>
        <dsp:cNvSpPr/>
      </dsp:nvSpPr>
      <dsp:spPr>
        <a:xfrm rot="6480000">
          <a:off x="3703285" y="174356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750710" y="1770333"/>
        <a:ext cx="169070" cy="183676"/>
      </dsp:txXfrm>
    </dsp:sp>
    <dsp:sp modelId="{210D6A81-DED7-C944-A86F-4E9FD3900112}">
      <dsp:nvSpPr>
        <dsp:cNvPr id="0" name=""/>
        <dsp:cNvSpPr/>
      </dsp:nvSpPr>
      <dsp:spPr>
        <a:xfrm>
          <a:off x="3157859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>
        <a:off x="3290692" y="2230471"/>
        <a:ext cx="641375" cy="641375"/>
      </dsp:txXfrm>
    </dsp:sp>
    <dsp:sp modelId="{900A23F9-2AC2-A84F-A274-2D47FC581DCD}">
      <dsp:nvSpPr>
        <dsp:cNvPr id="0" name=""/>
        <dsp:cNvSpPr/>
      </dsp:nvSpPr>
      <dsp:spPr>
        <a:xfrm rot="10800000">
          <a:off x="2816072" y="2398095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88531" y="2459320"/>
        <a:ext cx="169070" cy="183676"/>
      </dsp:txXfrm>
    </dsp:sp>
    <dsp:sp modelId="{CC8FC73A-4F47-D843-98B1-A368E6E6DCB9}">
      <dsp:nvSpPr>
        <dsp:cNvPr id="0" name=""/>
        <dsp:cNvSpPr/>
      </dsp:nvSpPr>
      <dsp:spPr>
        <a:xfrm>
          <a:off x="1795101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4</a:t>
          </a:r>
        </a:p>
      </dsp:txBody>
      <dsp:txXfrm>
        <a:off x="1927934" y="2230471"/>
        <a:ext cx="641375" cy="641375"/>
      </dsp:txXfrm>
    </dsp:sp>
    <dsp:sp modelId="{98992D89-FF64-8146-95D0-3B7FA8CEB68A}">
      <dsp:nvSpPr>
        <dsp:cNvPr id="0" name=""/>
        <dsp:cNvSpPr/>
      </dsp:nvSpPr>
      <dsp:spPr>
        <a:xfrm rot="15120000">
          <a:off x="1919412" y="1756567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6837" y="1852248"/>
        <a:ext cx="169070" cy="183676"/>
      </dsp:txXfrm>
    </dsp:sp>
    <dsp:sp modelId="{57B95661-30B1-C84F-80E0-38005BB26F5A}">
      <dsp:nvSpPr>
        <dsp:cNvPr id="0" name=""/>
        <dsp:cNvSpPr/>
      </dsp:nvSpPr>
      <dsp:spPr>
        <a:xfrm>
          <a:off x="1373986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</a:t>
          </a:r>
        </a:p>
      </dsp:txBody>
      <dsp:txXfrm>
        <a:off x="1506819" y="934411"/>
        <a:ext cx="641375" cy="641375"/>
      </dsp:txXfrm>
    </dsp:sp>
    <dsp:sp modelId="{145070AF-6A79-0142-802D-F04812B02007}">
      <dsp:nvSpPr>
        <dsp:cNvPr id="0" name=""/>
        <dsp:cNvSpPr/>
      </dsp:nvSpPr>
      <dsp:spPr>
        <a:xfrm rot="19440000">
          <a:off x="2252459" y="705549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59378" y="788069"/>
        <a:ext cx="169070" cy="183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49F95-C1DF-0C42-B5EC-60785D8E4FEC}">
      <dsp:nvSpPr>
        <dsp:cNvPr id="0" name=""/>
        <dsp:cNvSpPr/>
      </dsp:nvSpPr>
      <dsp:spPr>
        <a:xfrm>
          <a:off x="2476480" y="570"/>
          <a:ext cx="907041" cy="90704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2609313" y="133403"/>
        <a:ext cx="641375" cy="641375"/>
      </dsp:txXfrm>
    </dsp:sp>
    <dsp:sp modelId="{7FC72A13-CC57-B640-98C3-5341E1F64C7B}">
      <dsp:nvSpPr>
        <dsp:cNvPr id="0" name=""/>
        <dsp:cNvSpPr/>
      </dsp:nvSpPr>
      <dsp:spPr>
        <a:xfrm rot="2160000">
          <a:off x="3354953" y="69751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61872" y="737444"/>
        <a:ext cx="169070" cy="183676"/>
      </dsp:txXfrm>
    </dsp:sp>
    <dsp:sp modelId="{B9417CC3-023D-4E4E-9460-3AF7D1CDABA5}">
      <dsp:nvSpPr>
        <dsp:cNvPr id="0" name=""/>
        <dsp:cNvSpPr/>
      </dsp:nvSpPr>
      <dsp:spPr>
        <a:xfrm>
          <a:off x="3578974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>
        <a:off x="3711807" y="934411"/>
        <a:ext cx="641375" cy="641375"/>
      </dsp:txXfrm>
    </dsp:sp>
    <dsp:sp modelId="{0CF049E2-74E4-6E40-A1DE-5D6BA5BD3CF4}">
      <dsp:nvSpPr>
        <dsp:cNvPr id="0" name=""/>
        <dsp:cNvSpPr/>
      </dsp:nvSpPr>
      <dsp:spPr>
        <a:xfrm rot="6480000">
          <a:off x="3703285" y="174356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750710" y="1770333"/>
        <a:ext cx="169070" cy="183676"/>
      </dsp:txXfrm>
    </dsp:sp>
    <dsp:sp modelId="{210D6A81-DED7-C944-A86F-4E9FD3900112}">
      <dsp:nvSpPr>
        <dsp:cNvPr id="0" name=""/>
        <dsp:cNvSpPr/>
      </dsp:nvSpPr>
      <dsp:spPr>
        <a:xfrm>
          <a:off x="3157859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>
        <a:off x="3290692" y="2230471"/>
        <a:ext cx="641375" cy="641375"/>
      </dsp:txXfrm>
    </dsp:sp>
    <dsp:sp modelId="{900A23F9-2AC2-A84F-A274-2D47FC581DCD}">
      <dsp:nvSpPr>
        <dsp:cNvPr id="0" name=""/>
        <dsp:cNvSpPr/>
      </dsp:nvSpPr>
      <dsp:spPr>
        <a:xfrm rot="10800000">
          <a:off x="2816072" y="2398095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88531" y="2459320"/>
        <a:ext cx="169070" cy="183676"/>
      </dsp:txXfrm>
    </dsp:sp>
    <dsp:sp modelId="{CC8FC73A-4F47-D843-98B1-A368E6E6DCB9}">
      <dsp:nvSpPr>
        <dsp:cNvPr id="0" name=""/>
        <dsp:cNvSpPr/>
      </dsp:nvSpPr>
      <dsp:spPr>
        <a:xfrm>
          <a:off x="1795101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4</a:t>
          </a:r>
        </a:p>
      </dsp:txBody>
      <dsp:txXfrm>
        <a:off x="1927934" y="2230471"/>
        <a:ext cx="641375" cy="641375"/>
      </dsp:txXfrm>
    </dsp:sp>
    <dsp:sp modelId="{98992D89-FF64-8146-95D0-3B7FA8CEB68A}">
      <dsp:nvSpPr>
        <dsp:cNvPr id="0" name=""/>
        <dsp:cNvSpPr/>
      </dsp:nvSpPr>
      <dsp:spPr>
        <a:xfrm rot="15120000">
          <a:off x="1919412" y="1756567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6837" y="1852248"/>
        <a:ext cx="169070" cy="183676"/>
      </dsp:txXfrm>
    </dsp:sp>
    <dsp:sp modelId="{57B95661-30B1-C84F-80E0-38005BB26F5A}">
      <dsp:nvSpPr>
        <dsp:cNvPr id="0" name=""/>
        <dsp:cNvSpPr/>
      </dsp:nvSpPr>
      <dsp:spPr>
        <a:xfrm>
          <a:off x="1373986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</a:t>
          </a:r>
        </a:p>
      </dsp:txBody>
      <dsp:txXfrm>
        <a:off x="1506819" y="934411"/>
        <a:ext cx="641375" cy="641375"/>
      </dsp:txXfrm>
    </dsp:sp>
    <dsp:sp modelId="{145070AF-6A79-0142-802D-F04812B02007}">
      <dsp:nvSpPr>
        <dsp:cNvPr id="0" name=""/>
        <dsp:cNvSpPr/>
      </dsp:nvSpPr>
      <dsp:spPr>
        <a:xfrm rot="19440000">
          <a:off x="2252459" y="705549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59378" y="788069"/>
        <a:ext cx="169070" cy="1836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49F95-C1DF-0C42-B5EC-60785D8E4FEC}">
      <dsp:nvSpPr>
        <dsp:cNvPr id="0" name=""/>
        <dsp:cNvSpPr/>
      </dsp:nvSpPr>
      <dsp:spPr>
        <a:xfrm>
          <a:off x="2476480" y="570"/>
          <a:ext cx="907041" cy="907041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>
        <a:off x="2609313" y="133403"/>
        <a:ext cx="641375" cy="641375"/>
      </dsp:txXfrm>
    </dsp:sp>
    <dsp:sp modelId="{7FC72A13-CC57-B640-98C3-5341E1F64C7B}">
      <dsp:nvSpPr>
        <dsp:cNvPr id="0" name=""/>
        <dsp:cNvSpPr/>
      </dsp:nvSpPr>
      <dsp:spPr>
        <a:xfrm rot="2160000">
          <a:off x="3354953" y="69751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361872" y="737444"/>
        <a:ext cx="169070" cy="183676"/>
      </dsp:txXfrm>
    </dsp:sp>
    <dsp:sp modelId="{B9417CC3-023D-4E4E-9460-3AF7D1CDABA5}">
      <dsp:nvSpPr>
        <dsp:cNvPr id="0" name=""/>
        <dsp:cNvSpPr/>
      </dsp:nvSpPr>
      <dsp:spPr>
        <a:xfrm>
          <a:off x="3578974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>
        <a:off x="3711807" y="934411"/>
        <a:ext cx="641375" cy="641375"/>
      </dsp:txXfrm>
    </dsp:sp>
    <dsp:sp modelId="{0CF049E2-74E4-6E40-A1DE-5D6BA5BD3CF4}">
      <dsp:nvSpPr>
        <dsp:cNvPr id="0" name=""/>
        <dsp:cNvSpPr/>
      </dsp:nvSpPr>
      <dsp:spPr>
        <a:xfrm rot="6480000">
          <a:off x="3703285" y="1743564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750710" y="1770333"/>
        <a:ext cx="169070" cy="183676"/>
      </dsp:txXfrm>
    </dsp:sp>
    <dsp:sp modelId="{210D6A81-DED7-C944-A86F-4E9FD3900112}">
      <dsp:nvSpPr>
        <dsp:cNvPr id="0" name=""/>
        <dsp:cNvSpPr/>
      </dsp:nvSpPr>
      <dsp:spPr>
        <a:xfrm>
          <a:off x="3157859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>
        <a:off x="3290692" y="2230471"/>
        <a:ext cx="641375" cy="641375"/>
      </dsp:txXfrm>
    </dsp:sp>
    <dsp:sp modelId="{900A23F9-2AC2-A84F-A274-2D47FC581DCD}">
      <dsp:nvSpPr>
        <dsp:cNvPr id="0" name=""/>
        <dsp:cNvSpPr/>
      </dsp:nvSpPr>
      <dsp:spPr>
        <a:xfrm rot="10800000">
          <a:off x="2816072" y="2398095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2888531" y="2459320"/>
        <a:ext cx="169070" cy="183676"/>
      </dsp:txXfrm>
    </dsp:sp>
    <dsp:sp modelId="{CC8FC73A-4F47-D843-98B1-A368E6E6DCB9}">
      <dsp:nvSpPr>
        <dsp:cNvPr id="0" name=""/>
        <dsp:cNvSpPr/>
      </dsp:nvSpPr>
      <dsp:spPr>
        <a:xfrm>
          <a:off x="1795101" y="2097638"/>
          <a:ext cx="907041" cy="907041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 w="381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4</a:t>
          </a:r>
        </a:p>
      </dsp:txBody>
      <dsp:txXfrm>
        <a:off x="1927934" y="2230471"/>
        <a:ext cx="641375" cy="641375"/>
      </dsp:txXfrm>
    </dsp:sp>
    <dsp:sp modelId="{98992D89-FF64-8146-95D0-3B7FA8CEB68A}">
      <dsp:nvSpPr>
        <dsp:cNvPr id="0" name=""/>
        <dsp:cNvSpPr/>
      </dsp:nvSpPr>
      <dsp:spPr>
        <a:xfrm rot="15120000">
          <a:off x="1919412" y="1756567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332341"/>
            <a:satOff val="-7097"/>
            <a:lumOff val="264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6837" y="1852248"/>
        <a:ext cx="169070" cy="183676"/>
      </dsp:txXfrm>
    </dsp:sp>
    <dsp:sp modelId="{57B95661-30B1-C84F-80E0-38005BB26F5A}">
      <dsp:nvSpPr>
        <dsp:cNvPr id="0" name=""/>
        <dsp:cNvSpPr/>
      </dsp:nvSpPr>
      <dsp:spPr>
        <a:xfrm>
          <a:off x="1373986" y="801578"/>
          <a:ext cx="907041" cy="907041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</a:t>
          </a:r>
        </a:p>
      </dsp:txBody>
      <dsp:txXfrm>
        <a:off x="1506819" y="934411"/>
        <a:ext cx="641375" cy="641375"/>
      </dsp:txXfrm>
    </dsp:sp>
    <dsp:sp modelId="{145070AF-6A79-0142-802D-F04812B02007}">
      <dsp:nvSpPr>
        <dsp:cNvPr id="0" name=""/>
        <dsp:cNvSpPr/>
      </dsp:nvSpPr>
      <dsp:spPr>
        <a:xfrm rot="19440000">
          <a:off x="2252459" y="705549"/>
          <a:ext cx="241529" cy="3061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66170"/>
            <a:satOff val="-3548"/>
            <a:lumOff val="1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259378" y="788069"/>
        <a:ext cx="169070" cy="183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8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5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0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5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5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7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58A0-47E5-B440-9143-B0FA1EB9A7AB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68D16-0CE2-A544-AAE1-DE70B06D7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93610C8-DCDD-B566-3F9D-904B4DAB729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89275" y="6254367"/>
            <a:ext cx="1063188" cy="2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0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C7E6CA3E-387A-9B46-8A1B-BB3DF055A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1"/>
          <a:stretch/>
        </p:blipFill>
        <p:spPr>
          <a:xfrm>
            <a:off x="0" y="34424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0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6424"/>
          </a:xfrm>
        </p:spPr>
        <p:txBody>
          <a:bodyPr/>
          <a:lstStyle/>
          <a:p>
            <a:r>
              <a:rPr lang="en-US" dirty="0"/>
              <a:t>“Faster” algorithms are achievable through small-scale physics </a:t>
            </a: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DC5CE5E-3BF1-8289-4E31-98AB7DED4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15" y="2393391"/>
            <a:ext cx="2825262" cy="29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80A53-EC6A-74E8-7EEB-757EFD5CF506}"/>
              </a:ext>
            </a:extLst>
          </p:cNvPr>
          <p:cNvSpPr txBox="1"/>
          <p:nvPr/>
        </p:nvSpPr>
        <p:spPr>
          <a:xfrm>
            <a:off x="3849847" y="5523198"/>
            <a:ext cx="172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“Bloch Sphere”</a:t>
            </a:r>
          </a:p>
        </p:txBody>
      </p:sp>
    </p:spTree>
    <p:extLst>
      <p:ext uri="{BB962C8B-B14F-4D97-AF65-F5344CB8AC3E}">
        <p14:creationId xmlns:p14="http://schemas.microsoft.com/office/powerpoint/2010/main" val="169314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“Faster” algorithms are achievable through small-scale physics 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C80AAD7-2B70-CDB1-2A74-B194D617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61" y="2939206"/>
            <a:ext cx="6569632" cy="24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23CB0-7620-3955-FCB4-44A9EF577171}"/>
              </a:ext>
            </a:extLst>
          </p:cNvPr>
          <p:cNvSpPr txBox="1"/>
          <p:nvPr/>
        </p:nvSpPr>
        <p:spPr>
          <a:xfrm>
            <a:off x="3706571" y="5327655"/>
            <a:ext cx="17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Circuit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8097-B053-98B2-831D-92AB9ABFF5A2}"/>
              </a:ext>
            </a:extLst>
          </p:cNvPr>
          <p:cNvSpPr txBox="1"/>
          <p:nvPr/>
        </p:nvSpPr>
        <p:spPr>
          <a:xfrm>
            <a:off x="519874" y="3847276"/>
            <a:ext cx="94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  <a:p>
            <a:r>
              <a:rPr lang="en-US" dirty="0"/>
              <a:t>“qubits”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0406B-A12E-70A8-8316-90B1EEB728AD}"/>
              </a:ext>
            </a:extLst>
          </p:cNvPr>
          <p:cNvSpPr txBox="1"/>
          <p:nvPr/>
        </p:nvSpPr>
        <p:spPr>
          <a:xfrm>
            <a:off x="7046978" y="4001294"/>
            <a:ext cx="128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“qubit”</a:t>
            </a:r>
          </a:p>
        </p:txBody>
      </p:sp>
    </p:spTree>
    <p:extLst>
      <p:ext uri="{BB962C8B-B14F-4D97-AF65-F5344CB8AC3E}">
        <p14:creationId xmlns:p14="http://schemas.microsoft.com/office/powerpoint/2010/main" val="427942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/>
          <a:lstStyle/>
          <a:p>
            <a:r>
              <a:rPr lang="en-US" dirty="0"/>
              <a:t>What can quantum computing do?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45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</a:t>
            </a:r>
          </a:p>
        </p:txBody>
      </p:sp>
    </p:spTree>
    <p:extLst>
      <p:ext uri="{BB962C8B-B14F-4D97-AF65-F5344CB8AC3E}">
        <p14:creationId xmlns:p14="http://schemas.microsoft.com/office/powerpoint/2010/main" val="421324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 ✔️</a:t>
            </a:r>
          </a:p>
        </p:txBody>
      </p:sp>
    </p:spTree>
    <p:extLst>
      <p:ext uri="{BB962C8B-B14F-4D97-AF65-F5344CB8AC3E}">
        <p14:creationId xmlns:p14="http://schemas.microsoft.com/office/powerpoint/2010/main" val="144237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 ✔️</a:t>
            </a:r>
          </a:p>
          <a:p>
            <a:pPr lvl="1"/>
            <a:r>
              <a:rPr lang="en-US" i="1" dirty="0"/>
              <a:t>Evaluate the “static” properties of a system</a:t>
            </a:r>
          </a:p>
        </p:txBody>
      </p:sp>
    </p:spTree>
    <p:extLst>
      <p:ext uri="{BB962C8B-B14F-4D97-AF65-F5344CB8AC3E}">
        <p14:creationId xmlns:p14="http://schemas.microsoft.com/office/powerpoint/2010/main" val="415109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 ✔️</a:t>
            </a:r>
          </a:p>
          <a:p>
            <a:pPr lvl="1"/>
            <a:r>
              <a:rPr lang="en-US" i="1" dirty="0"/>
              <a:t>Evaluate the “static” properties of a system</a:t>
            </a:r>
          </a:p>
          <a:p>
            <a:pPr lvl="2"/>
            <a:r>
              <a:rPr lang="en-US" i="1" dirty="0"/>
              <a:t>e.g. the minimum energy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69137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 ✔️</a:t>
            </a:r>
          </a:p>
          <a:p>
            <a:pPr lvl="1"/>
            <a:r>
              <a:rPr lang="en-US" i="1" dirty="0"/>
              <a:t>Evaluate the “static” properties of a system❓</a:t>
            </a:r>
          </a:p>
          <a:p>
            <a:pPr lvl="2"/>
            <a:r>
              <a:rPr lang="en-US" i="1" dirty="0"/>
              <a:t>e.g. the minimum energy</a:t>
            </a:r>
          </a:p>
          <a:p>
            <a:pPr marL="914400" lvl="2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086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5E18-ABC3-FDD7-39B3-DD93F970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Gibbs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E746B-ED18-DFF2-5CA5-1FE2C0465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quantum computing do? </a:t>
            </a:r>
          </a:p>
          <a:p>
            <a:pPr lvl="1"/>
            <a:r>
              <a:rPr lang="en-US" i="1" dirty="0"/>
              <a:t>Simulate physical systems ✔️</a:t>
            </a:r>
          </a:p>
          <a:p>
            <a:pPr lvl="1"/>
            <a:r>
              <a:rPr lang="en-US" i="1" dirty="0"/>
              <a:t>Evaluate the “static” properties of a system❓</a:t>
            </a:r>
          </a:p>
          <a:p>
            <a:pPr lvl="2"/>
            <a:r>
              <a:rPr lang="en-US" i="1" dirty="0"/>
              <a:t>e.g. the minimum energy</a:t>
            </a:r>
          </a:p>
          <a:p>
            <a:pPr marL="457200" lvl="1" indent="0">
              <a:buNone/>
            </a:pPr>
            <a:endParaRPr lang="en-US" i="1" dirty="0"/>
          </a:p>
          <a:p>
            <a:r>
              <a:rPr lang="en-US" dirty="0"/>
              <a:t>Question</a:t>
            </a:r>
            <a:r>
              <a:rPr lang="en-US" i="1" dirty="0"/>
              <a:t>: </a:t>
            </a:r>
            <a:r>
              <a:rPr lang="en-US" dirty="0"/>
              <a:t>Can a quantum computer prepare the </a:t>
            </a:r>
            <a:r>
              <a:rPr lang="en-US" b="1" dirty="0"/>
              <a:t>Gibbs state</a:t>
            </a:r>
            <a:r>
              <a:rPr lang="en-US" dirty="0"/>
              <a:t> of a system?</a:t>
            </a: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lvl="1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6596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F0-E47F-5D03-9F91-A7C7AE91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State</a:t>
            </a:r>
          </a:p>
        </p:txBody>
      </p:sp>
      <p:pic>
        <p:nvPicPr>
          <p:cNvPr id="4" name="hi.mov">
            <a:hlinkClick r:id="" action="ppaction://media"/>
            <a:extLst>
              <a:ext uri="{FF2B5EF4-FFF2-40B4-BE49-F238E27FC236}">
                <a16:creationId xmlns:a16="http://schemas.microsoft.com/office/drawing/2014/main" id="{E86B94C8-6219-742E-93CD-BF20304B04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2.3445"/>
                </p14:media>
              </p:ext>
            </p:extLst>
          </p:nvPr>
        </p:nvPicPr>
        <p:blipFill>
          <a:blip r:embed="rId4"/>
          <a:srcRect l="37603" t="3820" r="-973" b="12341"/>
          <a:stretch>
            <a:fillRect/>
          </a:stretch>
        </p:blipFill>
        <p:spPr>
          <a:xfrm>
            <a:off x="1261535" y="1476097"/>
            <a:ext cx="7146235" cy="3407638"/>
          </a:xfrm>
          <a:prstGeom prst="rect">
            <a:avLst/>
          </a:prstGeom>
        </p:spPr>
      </p:pic>
      <p:pic>
        <p:nvPicPr>
          <p:cNvPr id="5" name="hi.mov">
            <a:hlinkClick r:id="" action="ppaction://media"/>
            <a:extLst>
              <a:ext uri="{FF2B5EF4-FFF2-40B4-BE49-F238E27FC236}">
                <a16:creationId xmlns:a16="http://schemas.microsoft.com/office/drawing/2014/main" id="{63553BC8-167A-7104-493F-F54E72D8BA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5.2179"/>
                </p14:media>
              </p:ext>
            </p:extLst>
          </p:nvPr>
        </p:nvPicPr>
        <p:blipFill>
          <a:blip r:embed="rId4"/>
          <a:srcRect l="4958" t="15135" r="90833" b="78365"/>
          <a:stretch>
            <a:fillRect/>
          </a:stretch>
        </p:blipFill>
        <p:spPr>
          <a:xfrm>
            <a:off x="1942366" y="2601094"/>
            <a:ext cx="474593" cy="26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/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blipFill>
                <a:blip r:embed="rId5"/>
                <a:stretch>
                  <a:fillRect l="-3593" t="-5128" r="-599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7EB0089-DA39-EAB0-9B3F-F66ECD958F4C}"/>
              </a:ext>
            </a:extLst>
          </p:cNvPr>
          <p:cNvSpPr/>
          <p:nvPr/>
        </p:nvSpPr>
        <p:spPr>
          <a:xfrm>
            <a:off x="1611153" y="2611852"/>
            <a:ext cx="331213" cy="264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/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blipFill>
                <a:blip r:embed="rId6"/>
                <a:stretch>
                  <a:fillRect t="-4000" r="-32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5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0BA99A-0D8C-4945-B5A3-82BAEF578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4981" y="2041110"/>
            <a:ext cx="9853961" cy="1009569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Mixing Time Bounds for Quantum Gibbs Samplers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3DCBD30-A8B2-FA4C-A1CE-EC971EE0B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0" y="3903840"/>
            <a:ext cx="12192000" cy="91313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Akshar Ramkumar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Mentors: Prof. John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Preskill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Dr. Mehdi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Soleimanifar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Dr. Anthony Chen</a:t>
            </a: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167B0113-D388-D040-976E-4642ABD47E8F}"/>
              </a:ext>
            </a:extLst>
          </p:cNvPr>
          <p:cNvSpPr txBox="1">
            <a:spLocks/>
          </p:cNvSpPr>
          <p:nvPr/>
        </p:nvSpPr>
        <p:spPr>
          <a:xfrm>
            <a:off x="-1524000" y="5287171"/>
            <a:ext cx="12192000" cy="913136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August 21, 2024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FDEA0-0862-C746-AC12-E20785E8D94A}"/>
              </a:ext>
            </a:extLst>
          </p:cNvPr>
          <p:cNvCxnSpPr>
            <a:cxnSpLocks/>
          </p:cNvCxnSpPr>
          <p:nvPr/>
        </p:nvCxnSpPr>
        <p:spPr>
          <a:xfrm>
            <a:off x="4277532" y="3429000"/>
            <a:ext cx="588936" cy="0"/>
          </a:xfrm>
          <a:prstGeom prst="line">
            <a:avLst/>
          </a:prstGeom>
          <a:ln w="50800">
            <a:solidFill>
              <a:srgbClr val="FF6B0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650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F0-E47F-5D03-9F91-A7C7AE91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State</a:t>
            </a:r>
          </a:p>
        </p:txBody>
      </p:sp>
      <p:pic>
        <p:nvPicPr>
          <p:cNvPr id="4" name="hi.mov">
            <a:hlinkClick r:id="" action="ppaction://media"/>
            <a:extLst>
              <a:ext uri="{FF2B5EF4-FFF2-40B4-BE49-F238E27FC236}">
                <a16:creationId xmlns:a16="http://schemas.microsoft.com/office/drawing/2014/main" id="{E86B94C8-6219-742E-93CD-BF20304B04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2.3445"/>
                </p14:media>
              </p:ext>
            </p:extLst>
          </p:nvPr>
        </p:nvPicPr>
        <p:blipFill>
          <a:blip r:embed="rId4"/>
          <a:srcRect l="37603" t="3820" r="-973" b="12341"/>
          <a:stretch>
            <a:fillRect/>
          </a:stretch>
        </p:blipFill>
        <p:spPr>
          <a:xfrm>
            <a:off x="1261535" y="1476097"/>
            <a:ext cx="7146235" cy="3407638"/>
          </a:xfrm>
          <a:prstGeom prst="rect">
            <a:avLst/>
          </a:prstGeom>
        </p:spPr>
      </p:pic>
      <p:pic>
        <p:nvPicPr>
          <p:cNvPr id="5" name="hi.mov">
            <a:hlinkClick r:id="" action="ppaction://media"/>
            <a:extLst>
              <a:ext uri="{FF2B5EF4-FFF2-40B4-BE49-F238E27FC236}">
                <a16:creationId xmlns:a16="http://schemas.microsoft.com/office/drawing/2014/main" id="{63553BC8-167A-7104-493F-F54E72D8BA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5.2179"/>
                </p14:media>
              </p:ext>
            </p:extLst>
          </p:nvPr>
        </p:nvPicPr>
        <p:blipFill>
          <a:blip r:embed="rId4"/>
          <a:srcRect l="4958" t="15135" r="90833" b="78365"/>
          <a:stretch>
            <a:fillRect/>
          </a:stretch>
        </p:blipFill>
        <p:spPr>
          <a:xfrm>
            <a:off x="1942366" y="2601094"/>
            <a:ext cx="474593" cy="26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/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blipFill>
                <a:blip r:embed="rId5"/>
                <a:stretch>
                  <a:fillRect l="-3593" t="-5128" r="-599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7EB0089-DA39-EAB0-9B3F-F66ECD958F4C}"/>
              </a:ext>
            </a:extLst>
          </p:cNvPr>
          <p:cNvSpPr/>
          <p:nvPr/>
        </p:nvSpPr>
        <p:spPr>
          <a:xfrm>
            <a:off x="1611153" y="2611852"/>
            <a:ext cx="331213" cy="264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/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blipFill>
                <a:blip r:embed="rId6"/>
                <a:stretch>
                  <a:fillRect t="-4000" r="-32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75830-D08D-24DA-DB5D-45652E4BD263}"/>
                  </a:ext>
                </a:extLst>
              </p:cNvPr>
              <p:cNvSpPr txBox="1"/>
              <p:nvPr/>
            </p:nvSpPr>
            <p:spPr>
              <a:xfrm>
                <a:off x="1132356" y="5201623"/>
                <a:ext cx="7322582" cy="652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Gibbs state, at </a:t>
                </a:r>
                <a:r>
                  <a:rPr lang="en-US" b="1" dirty="0"/>
                  <a:t>temperature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has </a:t>
                </a:r>
                <a:r>
                  <a:rPr lang="en-US" dirty="0" err="1"/>
                  <a:t>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being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75830-D08D-24DA-DB5D-45652E4B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56" y="5201623"/>
                <a:ext cx="7322582" cy="652551"/>
              </a:xfrm>
              <a:prstGeom prst="rect">
                <a:avLst/>
              </a:prstGeom>
              <a:blipFill>
                <a:blip r:embed="rId7"/>
                <a:stretch>
                  <a:fillRect l="-867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2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F0-E47F-5D03-9F91-A7C7AE91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State</a:t>
            </a:r>
          </a:p>
        </p:txBody>
      </p:sp>
      <p:pic>
        <p:nvPicPr>
          <p:cNvPr id="4" name="hi.mov">
            <a:hlinkClick r:id="" action="ppaction://media"/>
            <a:extLst>
              <a:ext uri="{FF2B5EF4-FFF2-40B4-BE49-F238E27FC236}">
                <a16:creationId xmlns:a16="http://schemas.microsoft.com/office/drawing/2014/main" id="{E86B94C8-6219-742E-93CD-BF20304B04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2.3445"/>
                </p14:media>
              </p:ext>
            </p:extLst>
          </p:nvPr>
        </p:nvPicPr>
        <p:blipFill>
          <a:blip r:embed="rId4"/>
          <a:srcRect l="37603" t="3820" r="-973" b="12341"/>
          <a:stretch>
            <a:fillRect/>
          </a:stretch>
        </p:blipFill>
        <p:spPr>
          <a:xfrm>
            <a:off x="1261535" y="1476097"/>
            <a:ext cx="7146235" cy="3407638"/>
          </a:xfrm>
          <a:prstGeom prst="rect">
            <a:avLst/>
          </a:prstGeom>
        </p:spPr>
      </p:pic>
      <p:pic>
        <p:nvPicPr>
          <p:cNvPr id="5" name="hi.mov">
            <a:hlinkClick r:id="" action="ppaction://media"/>
            <a:extLst>
              <a:ext uri="{FF2B5EF4-FFF2-40B4-BE49-F238E27FC236}">
                <a16:creationId xmlns:a16="http://schemas.microsoft.com/office/drawing/2014/main" id="{63553BC8-167A-7104-493F-F54E72D8BA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8.0931" end="5535.2179"/>
                </p14:media>
              </p:ext>
            </p:extLst>
          </p:nvPr>
        </p:nvPicPr>
        <p:blipFill>
          <a:blip r:embed="rId4"/>
          <a:srcRect l="4958" t="15135" r="90833" b="78365"/>
          <a:stretch>
            <a:fillRect/>
          </a:stretch>
        </p:blipFill>
        <p:spPr>
          <a:xfrm>
            <a:off x="1942366" y="2601094"/>
            <a:ext cx="474593" cy="264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/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0DDC5F-E01E-D999-DD24-A718E0D1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145" y="1698209"/>
                <a:ext cx="2113014" cy="483337"/>
              </a:xfrm>
              <a:prstGeom prst="rect">
                <a:avLst/>
              </a:prstGeom>
              <a:blipFill>
                <a:blip r:embed="rId5"/>
                <a:stretch>
                  <a:fillRect l="-3593" t="-5128" r="-599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7EB0089-DA39-EAB0-9B3F-F66ECD958F4C}"/>
              </a:ext>
            </a:extLst>
          </p:cNvPr>
          <p:cNvSpPr/>
          <p:nvPr/>
        </p:nvSpPr>
        <p:spPr>
          <a:xfrm>
            <a:off x="1611153" y="2611852"/>
            <a:ext cx="331213" cy="264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/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D0A0C-B1B7-D089-EB01-60936E33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55" y="2568255"/>
                <a:ext cx="388889" cy="307777"/>
              </a:xfrm>
              <a:prstGeom prst="rect">
                <a:avLst/>
              </a:prstGeom>
              <a:blipFill>
                <a:blip r:embed="rId6"/>
                <a:stretch>
                  <a:fillRect t="-4000" r="-32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20D520-A7B6-C1E8-40EE-BE7192B633D3}"/>
                  </a:ext>
                </a:extLst>
              </p:cNvPr>
              <p:cNvSpPr txBox="1"/>
              <p:nvPr/>
            </p:nvSpPr>
            <p:spPr>
              <a:xfrm>
                <a:off x="1132356" y="5201623"/>
                <a:ext cx="7322582" cy="120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Gibbs state, at </a:t>
                </a:r>
                <a:r>
                  <a:rPr lang="en-US" b="1" dirty="0"/>
                  <a:t>temperature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has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being in state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Preparing the Gibbs state means </a:t>
                </a:r>
                <a:r>
                  <a:rPr lang="en-US" i="1" dirty="0"/>
                  <a:t>sampling</a:t>
                </a:r>
                <a:r>
                  <a:rPr lang="en-US" dirty="0"/>
                  <a:t> from this probability distribution.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20D520-A7B6-C1E8-40EE-BE7192B6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356" y="5201623"/>
                <a:ext cx="7322582" cy="1206549"/>
              </a:xfrm>
              <a:prstGeom prst="rect">
                <a:avLst/>
              </a:prstGeom>
              <a:blipFill>
                <a:blip r:embed="rId7"/>
                <a:stretch>
                  <a:fillRect l="-867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7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E28B-4CE9-ED0C-037B-F78D38B1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Gibbs state?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7DA3F0-D675-7D79-672E-EF6404538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E28B-4CE9-ED0C-037B-F78D38B1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Gibbs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88FE-CDA4-D23A-C6A4-7638885A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Physical Relevance</a:t>
            </a:r>
          </a:p>
          <a:p>
            <a:pPr lvl="1"/>
            <a:r>
              <a:rPr lang="en-US" dirty="0"/>
              <a:t>Gibbs states arise in nature, when a system is in thermal equilibrium.</a:t>
            </a:r>
          </a:p>
        </p:txBody>
      </p:sp>
    </p:spTree>
    <p:extLst>
      <p:ext uri="{BB962C8B-B14F-4D97-AF65-F5344CB8AC3E}">
        <p14:creationId xmlns:p14="http://schemas.microsoft.com/office/powerpoint/2010/main" val="3501488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E28B-4CE9-ED0C-037B-F78D38B1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Gibbs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88FE-CDA4-D23A-C6A4-7638885A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Physical Relevance</a:t>
            </a:r>
          </a:p>
          <a:p>
            <a:pPr lvl="1"/>
            <a:r>
              <a:rPr lang="en-US" dirty="0"/>
              <a:t>Gibbs states arise in nature, when a system is in thermal equilibrium.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very low temperatures, the Gibbs state will be close to the </a:t>
            </a:r>
            <a:r>
              <a:rPr lang="en-US" i="1" dirty="0"/>
              <a:t>ground state</a:t>
            </a:r>
            <a:r>
              <a:rPr lang="en-US" dirty="0"/>
              <a:t> of the system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5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E28B-4CE9-ED0C-037B-F78D38B1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Gibbs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188FE-CDA4-D23A-C6A4-7638885A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Physical Relevance</a:t>
            </a:r>
          </a:p>
          <a:p>
            <a:pPr lvl="1"/>
            <a:r>
              <a:rPr lang="en-US" dirty="0"/>
              <a:t>Gibbs states arise in nature, when a system is in thermal equilibrium.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very low temperatures, the Gibbs state will be close to the </a:t>
            </a:r>
            <a:r>
              <a:rPr lang="en-US" i="1" dirty="0"/>
              <a:t>ground state</a:t>
            </a:r>
            <a:r>
              <a:rPr lang="en-US" dirty="0"/>
              <a:t> of the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refrigerators can prepare Gibbs states with quantum mechanics, we can too!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cartoon of a refrigerator&#10;&#10;Description automatically generated">
            <a:extLst>
              <a:ext uri="{FF2B5EF4-FFF2-40B4-BE49-F238E27FC236}">
                <a16:creationId xmlns:a16="http://schemas.microsoft.com/office/drawing/2014/main" id="{C5A50528-B759-BD64-2CF2-3BF8B911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541" y="4939327"/>
            <a:ext cx="1637553" cy="16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</p:txBody>
      </p:sp>
    </p:spTree>
    <p:extLst>
      <p:ext uri="{BB962C8B-B14F-4D97-AF65-F5344CB8AC3E}">
        <p14:creationId xmlns:p14="http://schemas.microsoft.com/office/powerpoint/2010/main" val="197122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  <a:p>
            <a:r>
              <a:rPr lang="en-US" dirty="0"/>
              <a:t>Start at some state.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9B818C8-D3F0-4C17-9EF5-A26DF22BB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3794694"/>
              </p:ext>
            </p:extLst>
          </p:nvPr>
        </p:nvGraphicFramePr>
        <p:xfrm>
          <a:off x="1376979" y="3306649"/>
          <a:ext cx="5860003" cy="30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977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  <a:p>
            <a:r>
              <a:rPr lang="en-US" dirty="0"/>
              <a:t>Start at some state. Jump to another.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9B818C8-D3F0-4C17-9EF5-A26DF22BB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162921"/>
              </p:ext>
            </p:extLst>
          </p:nvPr>
        </p:nvGraphicFramePr>
        <p:xfrm>
          <a:off x="1376979" y="3306649"/>
          <a:ext cx="5860003" cy="30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848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  <a:p>
            <a:r>
              <a:rPr lang="en-US" dirty="0"/>
              <a:t>Start at some state. Jump to another. And so forth.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9B818C8-D3F0-4C17-9EF5-A26DF22BB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627955"/>
              </p:ext>
            </p:extLst>
          </p:nvPr>
        </p:nvGraphicFramePr>
        <p:xfrm>
          <a:off x="1376979" y="3306649"/>
          <a:ext cx="5860003" cy="30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27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ED44-323F-6AC2-4B70-4C8A8133677D}"/>
              </a:ext>
            </a:extLst>
          </p:cNvPr>
          <p:cNvSpPr txBox="1"/>
          <p:nvPr/>
        </p:nvSpPr>
        <p:spPr>
          <a:xfrm>
            <a:off x="133815" y="5992297"/>
            <a:ext cx="633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“If you think you understand quantum mechanics, then you don’t</a:t>
            </a:r>
            <a:r>
              <a:rPr lang="en-US" dirty="0"/>
              <a:t>.” - Richard Feynman </a:t>
            </a:r>
          </a:p>
        </p:txBody>
      </p:sp>
    </p:spTree>
    <p:extLst>
      <p:ext uri="{BB962C8B-B14F-4D97-AF65-F5344CB8AC3E}">
        <p14:creationId xmlns:p14="http://schemas.microsoft.com/office/powerpoint/2010/main" val="1786578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  <a:p>
            <a:r>
              <a:rPr lang="en-US" dirty="0"/>
              <a:t>Start at some state. Jump to another. And so forth.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9B818C8-D3F0-4C17-9EF5-A26DF22BBE85}"/>
              </a:ext>
            </a:extLst>
          </p:cNvPr>
          <p:cNvGraphicFramePr>
            <a:graphicFrameLocks/>
          </p:cNvGraphicFramePr>
          <p:nvPr/>
        </p:nvGraphicFramePr>
        <p:xfrm>
          <a:off x="1376979" y="3306649"/>
          <a:ext cx="5860003" cy="30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DAC017-46A2-196B-7F59-6706B11552F1}"/>
              </a:ext>
            </a:extLst>
          </p:cNvPr>
          <p:cNvSpPr/>
          <p:nvPr/>
        </p:nvSpPr>
        <p:spPr>
          <a:xfrm>
            <a:off x="301214" y="365126"/>
            <a:ext cx="8649148" cy="6465346"/>
          </a:xfrm>
          <a:prstGeom prst="rect">
            <a:avLst/>
          </a:prstGeom>
          <a:solidFill>
            <a:schemeClr val="bg1">
              <a:alpha val="9126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51C8F-FF1F-5A4F-56CC-7BF2BCB29625}"/>
              </a:ext>
            </a:extLst>
          </p:cNvPr>
          <p:cNvSpPr txBox="1"/>
          <p:nvPr/>
        </p:nvSpPr>
        <p:spPr>
          <a:xfrm>
            <a:off x="3391006" y="1192943"/>
            <a:ext cx="3020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Key Feature!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493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(Classical) Markov Chains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D35F8-FB9F-1A06-011E-3D5514AA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Markov chain is a </a:t>
            </a:r>
            <a:r>
              <a:rPr lang="en-US" b="1" dirty="0"/>
              <a:t>stochastic </a:t>
            </a:r>
            <a:r>
              <a:rPr lang="en-US" dirty="0"/>
              <a:t>(random) process on a set of states.</a:t>
            </a:r>
          </a:p>
          <a:p>
            <a:r>
              <a:rPr lang="en-US" dirty="0"/>
              <a:t>Start at some state. Jump to another. And so forth.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9B818C8-D3F0-4C17-9EF5-A26DF22BBE85}"/>
              </a:ext>
            </a:extLst>
          </p:cNvPr>
          <p:cNvGraphicFramePr>
            <a:graphicFrameLocks/>
          </p:cNvGraphicFramePr>
          <p:nvPr/>
        </p:nvGraphicFramePr>
        <p:xfrm>
          <a:off x="1376979" y="3306649"/>
          <a:ext cx="5860003" cy="30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DAC017-46A2-196B-7F59-6706B11552F1}"/>
              </a:ext>
            </a:extLst>
          </p:cNvPr>
          <p:cNvSpPr/>
          <p:nvPr/>
        </p:nvSpPr>
        <p:spPr>
          <a:xfrm>
            <a:off x="301214" y="365126"/>
            <a:ext cx="8649148" cy="6465346"/>
          </a:xfrm>
          <a:prstGeom prst="rect">
            <a:avLst/>
          </a:prstGeom>
          <a:solidFill>
            <a:schemeClr val="bg1">
              <a:alpha val="9116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51C8F-FF1F-5A4F-56CC-7BF2BCB29625}"/>
              </a:ext>
            </a:extLst>
          </p:cNvPr>
          <p:cNvSpPr txBox="1"/>
          <p:nvPr/>
        </p:nvSpPr>
        <p:spPr>
          <a:xfrm>
            <a:off x="3391006" y="1192943"/>
            <a:ext cx="3020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Key Feature!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1FE07-FC25-2BC3-CCB1-9EE7150BFF10}"/>
              </a:ext>
            </a:extLst>
          </p:cNvPr>
          <p:cNvSpPr txBox="1"/>
          <p:nvPr/>
        </p:nvSpPr>
        <p:spPr>
          <a:xfrm>
            <a:off x="2114823" y="2454337"/>
            <a:ext cx="5978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Markov Property</a:t>
            </a:r>
            <a:r>
              <a:rPr lang="en-US" sz="3000" dirty="0"/>
              <a:t>: The evolution of the system depends only on its</a:t>
            </a:r>
          </a:p>
          <a:p>
            <a:r>
              <a:rPr lang="en-US" sz="3000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90535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</p:txBody>
      </p:sp>
    </p:spTree>
    <p:extLst>
      <p:ext uri="{BB962C8B-B14F-4D97-AF65-F5344CB8AC3E}">
        <p14:creationId xmlns:p14="http://schemas.microsoft.com/office/powerpoint/2010/main" val="98617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  <a:p>
            <a:r>
              <a:rPr lang="en-US" dirty="0"/>
              <a:t>In 2023, a </a:t>
            </a:r>
            <a:r>
              <a:rPr lang="en-US" b="1" dirty="0"/>
              <a:t>quantum Markov chain</a:t>
            </a:r>
            <a:r>
              <a:rPr lang="en-US" dirty="0"/>
              <a:t> was proposed with the following properties</a:t>
            </a:r>
          </a:p>
        </p:txBody>
      </p:sp>
    </p:spTree>
    <p:extLst>
      <p:ext uri="{BB962C8B-B14F-4D97-AF65-F5344CB8AC3E}">
        <p14:creationId xmlns:p14="http://schemas.microsoft.com/office/powerpoint/2010/main" val="389248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  <a:p>
            <a:r>
              <a:rPr lang="en-US" dirty="0"/>
              <a:t>In 2023, a </a:t>
            </a:r>
            <a:r>
              <a:rPr lang="en-US" b="1" dirty="0"/>
              <a:t>quantum Markov chain</a:t>
            </a:r>
            <a:r>
              <a:rPr lang="en-US" dirty="0"/>
              <a:t> was proposed with the following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quantum computer can </a:t>
            </a:r>
            <a:r>
              <a:rPr lang="en-US" i="1" dirty="0"/>
              <a:t>simulate </a:t>
            </a:r>
            <a:r>
              <a:rPr lang="en-US" dirty="0"/>
              <a:t>the Markov chain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04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  <a:p>
            <a:r>
              <a:rPr lang="en-US" dirty="0"/>
              <a:t>In 2023, a </a:t>
            </a:r>
            <a:r>
              <a:rPr lang="en-US" b="1" dirty="0"/>
              <a:t>quantum Markov chain</a:t>
            </a:r>
            <a:r>
              <a:rPr lang="en-US" dirty="0"/>
              <a:t> was proposed with the following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quantum computer can </a:t>
            </a:r>
            <a:r>
              <a:rPr lang="en-US" i="1" dirty="0"/>
              <a:t>simulate </a:t>
            </a:r>
            <a:r>
              <a:rPr lang="en-US" dirty="0"/>
              <a:t>the Markov chain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simulating the Markov chain for </a:t>
            </a:r>
            <a:r>
              <a:rPr lang="en-US" b="1" dirty="0"/>
              <a:t>long enough</a:t>
            </a:r>
            <a:r>
              <a:rPr lang="en-US" dirty="0"/>
              <a:t>, the Markov chain converges to a sample of the Gibbs state!</a:t>
            </a:r>
          </a:p>
        </p:txBody>
      </p:sp>
    </p:spTree>
    <p:extLst>
      <p:ext uri="{BB962C8B-B14F-4D97-AF65-F5344CB8AC3E}">
        <p14:creationId xmlns:p14="http://schemas.microsoft.com/office/powerpoint/2010/main" val="4024059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  <a:p>
            <a:r>
              <a:rPr lang="en-US" dirty="0"/>
              <a:t>In 2023, a </a:t>
            </a:r>
            <a:r>
              <a:rPr lang="en-US" b="1" dirty="0"/>
              <a:t>quantum Markov chain</a:t>
            </a:r>
            <a:r>
              <a:rPr lang="en-US" dirty="0"/>
              <a:t> was proposed with the following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quantum computer can </a:t>
            </a:r>
            <a:r>
              <a:rPr lang="en-US" i="1" dirty="0"/>
              <a:t>simulate </a:t>
            </a:r>
            <a:r>
              <a:rPr lang="en-US" dirty="0"/>
              <a:t>the Markov chain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simulating the Markov chain for </a:t>
            </a:r>
            <a:r>
              <a:rPr lang="en-US" b="1" dirty="0"/>
              <a:t>long enough</a:t>
            </a:r>
            <a:r>
              <a:rPr lang="en-US" dirty="0"/>
              <a:t>, the Markov chain converges to a sample of the Gibbs state!</a:t>
            </a:r>
          </a:p>
          <a:p>
            <a:r>
              <a:rPr lang="en-US" dirty="0"/>
              <a:t>How long? Depends on the system!</a:t>
            </a:r>
          </a:p>
          <a:p>
            <a:pPr marL="457200" lvl="1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40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7E49-D46D-2F82-0A62-6584E072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Markov Chains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976CCE-C8A0-242F-3299-74EB49C71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Markov chains are random </a:t>
            </a:r>
            <a:r>
              <a:rPr lang="en-US" i="1" dirty="0"/>
              <a:t>quantum</a:t>
            </a:r>
            <a:r>
              <a:rPr lang="en-US" dirty="0"/>
              <a:t> processes that still adhere to the Markov property</a:t>
            </a:r>
          </a:p>
          <a:p>
            <a:r>
              <a:rPr lang="en-US" dirty="0"/>
              <a:t>In 2023, a </a:t>
            </a:r>
            <a:r>
              <a:rPr lang="en-US" b="1" dirty="0"/>
              <a:t>quantum Markov chain</a:t>
            </a:r>
            <a:r>
              <a:rPr lang="en-US" dirty="0"/>
              <a:t> was proposed with the following properties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 quantum computer can </a:t>
            </a:r>
            <a:r>
              <a:rPr lang="en-US" i="1" dirty="0"/>
              <a:t>simulate </a:t>
            </a:r>
            <a:r>
              <a:rPr lang="en-US" dirty="0"/>
              <a:t>the Markov chain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After simulating the Markov chain for </a:t>
            </a:r>
            <a:r>
              <a:rPr lang="en-US" b="1" dirty="0"/>
              <a:t>long enough</a:t>
            </a:r>
            <a:r>
              <a:rPr lang="en-US" dirty="0"/>
              <a:t>, the Markov chain converges to a sample of the Gibbs state!</a:t>
            </a:r>
          </a:p>
          <a:p>
            <a:r>
              <a:rPr lang="en-US" dirty="0"/>
              <a:t>How long? Depends on the system!</a:t>
            </a:r>
          </a:p>
          <a:p>
            <a:pPr lvl="1"/>
            <a:r>
              <a:rPr lang="en-US" dirty="0"/>
              <a:t>It is still not known how performant this algorithm is. </a:t>
            </a:r>
          </a:p>
          <a:p>
            <a:pPr marL="457200" lvl="1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12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A509-7365-2E7C-9560-84471A84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2B8E-6EDE-B273-4AF3-18F05B5F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runtime of the quantum Markov chain for a “single-particle” system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00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A509-7365-2E7C-9560-84471A84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2B8E-6EDE-B273-4AF3-18F05B5F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runtime of the quantum Markov chain for a “single-particle” system</a:t>
            </a:r>
          </a:p>
          <a:p>
            <a:pPr lvl="1"/>
            <a:r>
              <a:rPr lang="en-US" dirty="0"/>
              <a:t>A system with just one particle, hopping “quantumly” on a graph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4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6ED44-323F-6AC2-4B70-4C8A8133677D}"/>
              </a:ext>
            </a:extLst>
          </p:cNvPr>
          <p:cNvSpPr txBox="1"/>
          <p:nvPr/>
        </p:nvSpPr>
        <p:spPr>
          <a:xfrm>
            <a:off x="133815" y="5992297"/>
            <a:ext cx="633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“If you think you understand quantum mechanics, then you don’t</a:t>
            </a:r>
            <a:r>
              <a:rPr lang="en-US" dirty="0"/>
              <a:t>.” - Richard Feynman </a:t>
            </a:r>
          </a:p>
        </p:txBody>
      </p:sp>
    </p:spTree>
    <p:extLst>
      <p:ext uri="{BB962C8B-B14F-4D97-AF65-F5344CB8AC3E}">
        <p14:creationId xmlns:p14="http://schemas.microsoft.com/office/powerpoint/2010/main" val="2142823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A509-7365-2E7C-9560-84471A84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2B8E-6EDE-B273-4AF3-18F05B5F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runtime of the quantum Markov chain for a “single-particle” system</a:t>
            </a:r>
          </a:p>
          <a:p>
            <a:pPr lvl="1"/>
            <a:r>
              <a:rPr lang="en-US" dirty="0"/>
              <a:t>A system with just one particle, hopping “quantumly” on a graph</a:t>
            </a:r>
          </a:p>
          <a:p>
            <a:pPr lvl="1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771480-D3D6-FAA2-5A63-E817B73888D3}"/>
              </a:ext>
            </a:extLst>
          </p:cNvPr>
          <p:cNvSpPr/>
          <p:nvPr/>
        </p:nvSpPr>
        <p:spPr>
          <a:xfrm>
            <a:off x="4044899" y="3429000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AB5D72-93DA-D38F-B40E-78761B44B154}"/>
              </a:ext>
            </a:extLst>
          </p:cNvPr>
          <p:cNvSpPr/>
          <p:nvPr/>
        </p:nvSpPr>
        <p:spPr>
          <a:xfrm>
            <a:off x="3281081" y="5247103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548F33-9467-61CE-A543-86CD3E28A62B}"/>
              </a:ext>
            </a:extLst>
          </p:cNvPr>
          <p:cNvSpPr/>
          <p:nvPr/>
        </p:nvSpPr>
        <p:spPr>
          <a:xfrm>
            <a:off x="3281081" y="4192819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3C96B3-0243-5611-A323-DCEFA3014CFC}"/>
              </a:ext>
            </a:extLst>
          </p:cNvPr>
          <p:cNvSpPr/>
          <p:nvPr/>
        </p:nvSpPr>
        <p:spPr>
          <a:xfrm>
            <a:off x="5007855" y="5990834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B96471-68B4-3A3D-C7A5-D0120EB9F6B3}"/>
              </a:ext>
            </a:extLst>
          </p:cNvPr>
          <p:cNvSpPr/>
          <p:nvPr/>
        </p:nvSpPr>
        <p:spPr>
          <a:xfrm>
            <a:off x="4044898" y="5990834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550EAC-9A23-15E1-C0D4-B45F13C7B4CF}"/>
              </a:ext>
            </a:extLst>
          </p:cNvPr>
          <p:cNvSpPr/>
          <p:nvPr/>
        </p:nvSpPr>
        <p:spPr>
          <a:xfrm>
            <a:off x="5747882" y="5247102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644E71-DD69-9547-6944-65AF9F1773AB}"/>
              </a:ext>
            </a:extLst>
          </p:cNvPr>
          <p:cNvSpPr/>
          <p:nvPr/>
        </p:nvSpPr>
        <p:spPr>
          <a:xfrm>
            <a:off x="5744692" y="4182060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242ED6-8CF1-8293-4220-CC52D889BE7F}"/>
              </a:ext>
            </a:extLst>
          </p:cNvPr>
          <p:cNvSpPr/>
          <p:nvPr/>
        </p:nvSpPr>
        <p:spPr>
          <a:xfrm>
            <a:off x="5002391" y="3429987"/>
            <a:ext cx="419549" cy="41954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97FBF1-B791-129B-CBB0-01E7F8AC3A64}"/>
              </a:ext>
            </a:extLst>
          </p:cNvPr>
          <p:cNvCxnSpPr>
            <a:stCxn id="5" idx="0"/>
            <a:endCxn id="6" idx="4"/>
          </p:cNvCxnSpPr>
          <p:nvPr/>
        </p:nvCxnSpPr>
        <p:spPr>
          <a:xfrm flipV="1">
            <a:off x="3490856" y="4612368"/>
            <a:ext cx="0" cy="634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B9BD5-DB6B-9D6D-7A27-490BDA60D331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3639188" y="5605210"/>
            <a:ext cx="467152" cy="447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4EED91-AD02-6DBD-A717-23EFD2055FDB}"/>
              </a:ext>
            </a:extLst>
          </p:cNvPr>
          <p:cNvCxnSpPr>
            <a:stCxn id="8" idx="6"/>
            <a:endCxn id="7" idx="2"/>
          </p:cNvCxnSpPr>
          <p:nvPr/>
        </p:nvCxnSpPr>
        <p:spPr>
          <a:xfrm>
            <a:off x="4464447" y="6200609"/>
            <a:ext cx="543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D62F28-94A2-363C-863E-21CCF7F0EC91}"/>
              </a:ext>
            </a:extLst>
          </p:cNvPr>
          <p:cNvCxnSpPr>
            <a:stCxn id="7" idx="7"/>
            <a:endCxn id="9" idx="3"/>
          </p:cNvCxnSpPr>
          <p:nvPr/>
        </p:nvCxnSpPr>
        <p:spPr>
          <a:xfrm flipV="1">
            <a:off x="5365962" y="5605209"/>
            <a:ext cx="443362" cy="4470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3CC36C-705F-B3C5-7900-E8E7266FA0DB}"/>
              </a:ext>
            </a:extLst>
          </p:cNvPr>
          <p:cNvCxnSpPr>
            <a:stCxn id="9" idx="0"/>
            <a:endCxn id="10" idx="4"/>
          </p:cNvCxnSpPr>
          <p:nvPr/>
        </p:nvCxnSpPr>
        <p:spPr>
          <a:xfrm flipH="1" flipV="1">
            <a:off x="5954467" y="4601609"/>
            <a:ext cx="3190" cy="6454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326FE-89FC-8FC0-B951-E1BE40964229}"/>
              </a:ext>
            </a:extLst>
          </p:cNvPr>
          <p:cNvCxnSpPr>
            <a:stCxn id="10" idx="1"/>
            <a:endCxn id="11" idx="5"/>
          </p:cNvCxnSpPr>
          <p:nvPr/>
        </p:nvCxnSpPr>
        <p:spPr>
          <a:xfrm flipH="1" flipV="1">
            <a:off x="5360498" y="3788094"/>
            <a:ext cx="445636" cy="4554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59A872-21BD-9546-E24A-ECC91B61FF75}"/>
              </a:ext>
            </a:extLst>
          </p:cNvPr>
          <p:cNvCxnSpPr>
            <a:stCxn id="11" idx="2"/>
            <a:endCxn id="4" idx="6"/>
          </p:cNvCxnSpPr>
          <p:nvPr/>
        </p:nvCxnSpPr>
        <p:spPr>
          <a:xfrm flipH="1" flipV="1">
            <a:off x="4464448" y="3638775"/>
            <a:ext cx="537943" cy="9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E88885-CCAB-B9CB-69DC-302F9CA5FF73}"/>
              </a:ext>
            </a:extLst>
          </p:cNvPr>
          <p:cNvCxnSpPr>
            <a:stCxn id="4" idx="3"/>
            <a:endCxn id="6" idx="7"/>
          </p:cNvCxnSpPr>
          <p:nvPr/>
        </p:nvCxnSpPr>
        <p:spPr>
          <a:xfrm flipH="1">
            <a:off x="3639188" y="3787107"/>
            <a:ext cx="467153" cy="4671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51EC8C-1D1A-BBBF-4438-36DF1701D28F}"/>
              </a:ext>
            </a:extLst>
          </p:cNvPr>
          <p:cNvCxnSpPr>
            <a:stCxn id="5" idx="6"/>
            <a:endCxn id="11" idx="3"/>
          </p:cNvCxnSpPr>
          <p:nvPr/>
        </p:nvCxnSpPr>
        <p:spPr>
          <a:xfrm flipV="1">
            <a:off x="3700630" y="3788094"/>
            <a:ext cx="1363203" cy="16687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9C9F87-59A5-725C-5800-5B229010934B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3700630" y="4391835"/>
            <a:ext cx="2044062" cy="107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6570A0-C17E-6440-035D-F06D3DA87570}"/>
              </a:ext>
            </a:extLst>
          </p:cNvPr>
          <p:cNvCxnSpPr>
            <a:stCxn id="4" idx="5"/>
            <a:endCxn id="9" idx="1"/>
          </p:cNvCxnSpPr>
          <p:nvPr/>
        </p:nvCxnSpPr>
        <p:spPr>
          <a:xfrm>
            <a:off x="4403006" y="3787107"/>
            <a:ext cx="1406318" cy="1521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2C130-098E-1C17-3C80-E70ED2857D01}"/>
              </a:ext>
            </a:extLst>
          </p:cNvPr>
          <p:cNvCxnSpPr>
            <a:stCxn id="11" idx="4"/>
            <a:endCxn id="7" idx="0"/>
          </p:cNvCxnSpPr>
          <p:nvPr/>
        </p:nvCxnSpPr>
        <p:spPr>
          <a:xfrm>
            <a:off x="5212166" y="3849536"/>
            <a:ext cx="5464" cy="2141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7F644E-7D2E-726A-B009-4821E8514B08}"/>
              </a:ext>
            </a:extLst>
          </p:cNvPr>
          <p:cNvCxnSpPr>
            <a:stCxn id="10" idx="3"/>
            <a:endCxn id="8" idx="7"/>
          </p:cNvCxnSpPr>
          <p:nvPr/>
        </p:nvCxnSpPr>
        <p:spPr>
          <a:xfrm flipH="1">
            <a:off x="4403005" y="4540167"/>
            <a:ext cx="1403129" cy="15121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9C29B4-8AB4-27BD-06F6-4B0BDE6D1564}"/>
              </a:ext>
            </a:extLst>
          </p:cNvPr>
          <p:cNvCxnSpPr>
            <a:stCxn id="9" idx="2"/>
            <a:endCxn id="5" idx="6"/>
          </p:cNvCxnSpPr>
          <p:nvPr/>
        </p:nvCxnSpPr>
        <p:spPr>
          <a:xfrm flipH="1">
            <a:off x="3700630" y="5456877"/>
            <a:ext cx="204725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09C477-F42A-DEC8-66F9-9C2B83097287}"/>
              </a:ext>
            </a:extLst>
          </p:cNvPr>
          <p:cNvCxnSpPr>
            <a:stCxn id="7" idx="1"/>
            <a:endCxn id="6" idx="5"/>
          </p:cNvCxnSpPr>
          <p:nvPr/>
        </p:nvCxnSpPr>
        <p:spPr>
          <a:xfrm flipH="1" flipV="1">
            <a:off x="3639188" y="4550926"/>
            <a:ext cx="1430109" cy="1501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A3E84E-816E-9A2A-A02E-CCA60CD8AFA0}"/>
              </a:ext>
            </a:extLst>
          </p:cNvPr>
          <p:cNvCxnSpPr>
            <a:stCxn id="8" idx="0"/>
            <a:endCxn id="4" idx="4"/>
          </p:cNvCxnSpPr>
          <p:nvPr/>
        </p:nvCxnSpPr>
        <p:spPr>
          <a:xfrm flipV="1">
            <a:off x="4254673" y="3848549"/>
            <a:ext cx="1" cy="21422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10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837D-153F-DA0D-1723-50882798703B}"/>
              </a:ext>
            </a:extLst>
          </p:cNvPr>
          <p:cNvSpPr/>
          <p:nvPr/>
        </p:nvSpPr>
        <p:spPr>
          <a:xfrm>
            <a:off x="628650" y="1602889"/>
            <a:ext cx="7783830" cy="154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“intensive” graph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vertices. The runtime of the quantum Markov chain algorithm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  <a:blipFill>
                <a:blip r:embed="rId2"/>
                <a:stretch>
                  <a:fillRect l="-1672" t="-727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994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837D-153F-DA0D-1723-50882798703B}"/>
              </a:ext>
            </a:extLst>
          </p:cNvPr>
          <p:cNvSpPr/>
          <p:nvPr/>
        </p:nvSpPr>
        <p:spPr>
          <a:xfrm>
            <a:off x="628650" y="1602889"/>
            <a:ext cx="7783830" cy="154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“intensive” graph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vertices. The runtime of the quantum Markov chain algorithm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  <a:blipFill>
                <a:blip r:embed="rId2"/>
                <a:stretch>
                  <a:fillRect l="-1672" t="-727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AD7F23-6A68-AFB8-981F-E098ACA3DDBE}"/>
              </a:ext>
            </a:extLst>
          </p:cNvPr>
          <p:cNvSpPr txBox="1"/>
          <p:nvPr/>
        </p:nvSpPr>
        <p:spPr>
          <a:xfrm>
            <a:off x="2922045" y="3277443"/>
            <a:ext cx="3299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What is an Intensive Graph?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06DA4-3F2A-5954-AA10-9E89A01236B8}"/>
              </a:ext>
            </a:extLst>
          </p:cNvPr>
          <p:cNvSpPr txBox="1"/>
          <p:nvPr/>
        </p:nvSpPr>
        <p:spPr>
          <a:xfrm>
            <a:off x="628650" y="3937299"/>
            <a:ext cx="667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 graph has “energies” like any quantum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intensive graph has bounded energies</a:t>
            </a:r>
          </a:p>
        </p:txBody>
      </p:sp>
    </p:spTree>
    <p:extLst>
      <p:ext uri="{BB962C8B-B14F-4D97-AF65-F5344CB8AC3E}">
        <p14:creationId xmlns:p14="http://schemas.microsoft.com/office/powerpoint/2010/main" val="3320827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837D-153F-DA0D-1723-50882798703B}"/>
              </a:ext>
            </a:extLst>
          </p:cNvPr>
          <p:cNvSpPr/>
          <p:nvPr/>
        </p:nvSpPr>
        <p:spPr>
          <a:xfrm>
            <a:off x="628650" y="1602889"/>
            <a:ext cx="7783830" cy="154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“intensive”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vertices. The runtime of the quantum Markov chain algorithm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  <a:blipFill>
                <a:blip r:embed="rId2"/>
                <a:stretch>
                  <a:fillRect l="-1672" t="-727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AD7F23-6A68-AFB8-981F-E098ACA3DDBE}"/>
              </a:ext>
            </a:extLst>
          </p:cNvPr>
          <p:cNvSpPr txBox="1"/>
          <p:nvPr/>
        </p:nvSpPr>
        <p:spPr>
          <a:xfrm>
            <a:off x="2922045" y="3277443"/>
            <a:ext cx="3299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What is an Intensive Graph?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06DA4-3F2A-5954-AA10-9E89A01236B8}"/>
              </a:ext>
            </a:extLst>
          </p:cNvPr>
          <p:cNvSpPr txBox="1"/>
          <p:nvPr/>
        </p:nvSpPr>
        <p:spPr>
          <a:xfrm>
            <a:off x="628650" y="3937299"/>
            <a:ext cx="6675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 graph has “energies” like any quantum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intensive graph has bounded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graphs are intensive!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Graphs with </a:t>
            </a:r>
            <a:r>
              <a:rPr lang="en-US" sz="2000" i="1" dirty="0"/>
              <a:t>bounded degree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67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837D-153F-DA0D-1723-50882798703B}"/>
              </a:ext>
            </a:extLst>
          </p:cNvPr>
          <p:cNvSpPr/>
          <p:nvPr/>
        </p:nvSpPr>
        <p:spPr>
          <a:xfrm>
            <a:off x="628650" y="1602889"/>
            <a:ext cx="7783830" cy="15491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“intensive”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vertices. The runtime of the quantum Markov chain algorithm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375240"/>
              </a:xfrm>
              <a:blipFill>
                <a:blip r:embed="rId2"/>
                <a:stretch>
                  <a:fillRect l="-1672" t="-727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AD7F23-6A68-AFB8-981F-E098ACA3DDBE}"/>
              </a:ext>
            </a:extLst>
          </p:cNvPr>
          <p:cNvSpPr txBox="1"/>
          <p:nvPr/>
        </p:nvSpPr>
        <p:spPr>
          <a:xfrm>
            <a:off x="2922045" y="3277443"/>
            <a:ext cx="3299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What is an Intensive Graph?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06DA4-3F2A-5954-AA10-9E89A01236B8}"/>
              </a:ext>
            </a:extLst>
          </p:cNvPr>
          <p:cNvSpPr txBox="1"/>
          <p:nvPr/>
        </p:nvSpPr>
        <p:spPr>
          <a:xfrm>
            <a:off x="628650" y="3937299"/>
            <a:ext cx="6675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Any graph has “energies” like any quantum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 intensive graph has bounded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graphs are intensive!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Graphs with </a:t>
            </a:r>
            <a:r>
              <a:rPr lang="en-US" sz="2000" i="1" dirty="0"/>
              <a:t>bounded degree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Highly separated energies can slow down the algorithm.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Bounded energies avoid this obstacle</a:t>
            </a:r>
          </a:p>
        </p:txBody>
      </p:sp>
    </p:spTree>
    <p:extLst>
      <p:ext uri="{BB962C8B-B14F-4D97-AF65-F5344CB8AC3E}">
        <p14:creationId xmlns:p14="http://schemas.microsoft.com/office/powerpoint/2010/main" val="1058016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10837D-153F-DA0D-1723-50882798703B}"/>
              </a:ext>
            </a:extLst>
          </p:cNvPr>
          <p:cNvSpPr/>
          <p:nvPr/>
        </p:nvSpPr>
        <p:spPr>
          <a:xfrm>
            <a:off x="628650" y="1602889"/>
            <a:ext cx="7783830" cy="1816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runtime of the quantum Markov chain algorithm, with high probability,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  <a:blipFill>
                <a:blip r:embed="rId2"/>
                <a:stretch>
                  <a:fillRect l="-1672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07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32226-CD24-4488-D22A-1D5346B9D6A2}"/>
              </a:ext>
            </a:extLst>
          </p:cNvPr>
          <p:cNvSpPr/>
          <p:nvPr/>
        </p:nvSpPr>
        <p:spPr>
          <a:xfrm>
            <a:off x="628650" y="1602889"/>
            <a:ext cx="7783830" cy="1816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runtime of the quantum Markov chain algorithm, with high probability,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  <a:blipFill>
                <a:blip r:embed="rId2"/>
                <a:stretch>
                  <a:fillRect l="-1672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0E712A-EFF2-74C1-AFEA-E11CB2EDCC07}"/>
              </a:ext>
            </a:extLst>
          </p:cNvPr>
          <p:cNvCxnSpPr/>
          <p:nvPr/>
        </p:nvCxnSpPr>
        <p:spPr>
          <a:xfrm>
            <a:off x="817582" y="4515206"/>
            <a:ext cx="71430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B0697A-4D3C-B97D-18D4-ADC679A2858D}"/>
              </a:ext>
            </a:extLst>
          </p:cNvPr>
          <p:cNvCxnSpPr/>
          <p:nvPr/>
        </p:nvCxnSpPr>
        <p:spPr>
          <a:xfrm>
            <a:off x="3463963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5D87A9-15A2-AE5F-911B-3B5F31CCB034}"/>
              </a:ext>
            </a:extLst>
          </p:cNvPr>
          <p:cNvCxnSpPr/>
          <p:nvPr/>
        </p:nvCxnSpPr>
        <p:spPr>
          <a:xfrm>
            <a:off x="5273041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38DD2E-CE60-F05C-EFAD-B084FC6A2309}"/>
              </a:ext>
            </a:extLst>
          </p:cNvPr>
          <p:cNvCxnSpPr/>
          <p:nvPr/>
        </p:nvCxnSpPr>
        <p:spPr>
          <a:xfrm>
            <a:off x="7639723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5B4CD0-3866-0D65-CCF4-ED0ECC2CD4BB}"/>
                  </a:ext>
                </a:extLst>
              </p:cNvPr>
              <p:cNvSpPr txBox="1"/>
              <p:nvPr/>
            </p:nvSpPr>
            <p:spPr>
              <a:xfrm>
                <a:off x="2868596" y="3902169"/>
                <a:ext cx="1050159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5B4CD0-3866-0D65-CCF4-ED0ECC2CD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96" y="3902169"/>
                <a:ext cx="1050159" cy="315151"/>
              </a:xfrm>
              <a:prstGeom prst="rect">
                <a:avLst/>
              </a:prstGeom>
              <a:blipFill>
                <a:blip r:embed="rId3"/>
                <a:stretch>
                  <a:fillRect l="-1205" r="-481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02299-DBA1-5D71-FFD8-3C01E3EFA4C6}"/>
                  </a:ext>
                </a:extLst>
              </p:cNvPr>
              <p:cNvSpPr txBox="1"/>
              <p:nvPr/>
            </p:nvSpPr>
            <p:spPr>
              <a:xfrm>
                <a:off x="4834523" y="3893537"/>
                <a:ext cx="877035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02299-DBA1-5D71-FFD8-3C01E3EF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23" y="3893537"/>
                <a:ext cx="877035" cy="315151"/>
              </a:xfrm>
              <a:prstGeom prst="rect">
                <a:avLst/>
              </a:prstGeom>
              <a:blipFill>
                <a:blip r:embed="rId4"/>
                <a:stretch>
                  <a:fillRect l="-5714" r="-571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0319B-862D-E678-CB32-62A73439E213}"/>
                  </a:ext>
                </a:extLst>
              </p:cNvPr>
              <p:cNvSpPr txBox="1"/>
              <p:nvPr/>
            </p:nvSpPr>
            <p:spPr>
              <a:xfrm>
                <a:off x="7543094" y="3902169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0319B-862D-E678-CB32-62A73439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094" y="3902169"/>
                <a:ext cx="193258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68D3E53-533C-534A-B302-5EB5ABB7BACE}"/>
              </a:ext>
            </a:extLst>
          </p:cNvPr>
          <p:cNvSpPr/>
          <p:nvPr/>
        </p:nvSpPr>
        <p:spPr>
          <a:xfrm>
            <a:off x="3550024" y="4289295"/>
            <a:ext cx="1635155" cy="451822"/>
          </a:xfrm>
          <a:prstGeom prst="rect">
            <a:avLst/>
          </a:prstGeom>
          <a:solidFill>
            <a:schemeClr val="accent1">
              <a:alpha val="54630"/>
            </a:schemeClr>
          </a:solidFill>
          <a:ln>
            <a:solidFill>
              <a:schemeClr val="accent1">
                <a:shade val="15000"/>
                <a:alpha val="4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6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BF5BA-925E-2AA4-57FE-0459DEFE70DE}"/>
              </a:ext>
            </a:extLst>
          </p:cNvPr>
          <p:cNvSpPr/>
          <p:nvPr/>
        </p:nvSpPr>
        <p:spPr>
          <a:xfrm>
            <a:off x="628650" y="1602889"/>
            <a:ext cx="7783830" cy="18163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906AF-25CB-118B-DAB9-28D47EB2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Thm. Let </a:t>
                </a:r>
                <a:r>
                  <a:rPr lang="en-US" b="1" dirty="0"/>
                  <a:t>G</a:t>
                </a:r>
                <a:r>
                  <a:rPr lang="en-US" dirty="0"/>
                  <a:t> be a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vertices,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The runtime of the quantum Markov chain algorithm, with high probability,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EEC101-35BE-FC28-12E4-4E8CB695A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519" y="1690689"/>
                <a:ext cx="7584141" cy="1816304"/>
              </a:xfrm>
              <a:blipFill>
                <a:blip r:embed="rId2"/>
                <a:stretch>
                  <a:fillRect l="-1672"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0E712A-EFF2-74C1-AFEA-E11CB2EDCC07}"/>
              </a:ext>
            </a:extLst>
          </p:cNvPr>
          <p:cNvCxnSpPr/>
          <p:nvPr/>
        </p:nvCxnSpPr>
        <p:spPr>
          <a:xfrm>
            <a:off x="817582" y="4515206"/>
            <a:ext cx="714307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B0697A-4D3C-B97D-18D4-ADC679A2858D}"/>
              </a:ext>
            </a:extLst>
          </p:cNvPr>
          <p:cNvCxnSpPr/>
          <p:nvPr/>
        </p:nvCxnSpPr>
        <p:spPr>
          <a:xfrm>
            <a:off x="3463963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5D87A9-15A2-AE5F-911B-3B5F31CCB034}"/>
              </a:ext>
            </a:extLst>
          </p:cNvPr>
          <p:cNvCxnSpPr/>
          <p:nvPr/>
        </p:nvCxnSpPr>
        <p:spPr>
          <a:xfrm>
            <a:off x="5273041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38DD2E-CE60-F05C-EFAD-B084FC6A2309}"/>
              </a:ext>
            </a:extLst>
          </p:cNvPr>
          <p:cNvCxnSpPr/>
          <p:nvPr/>
        </p:nvCxnSpPr>
        <p:spPr>
          <a:xfrm>
            <a:off x="7639723" y="4289295"/>
            <a:ext cx="0" cy="451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5B4CD0-3866-0D65-CCF4-ED0ECC2CD4BB}"/>
                  </a:ext>
                </a:extLst>
              </p:cNvPr>
              <p:cNvSpPr txBox="1"/>
              <p:nvPr/>
            </p:nvSpPr>
            <p:spPr>
              <a:xfrm>
                <a:off x="2868596" y="3902169"/>
                <a:ext cx="1050159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5B4CD0-3866-0D65-CCF4-ED0ECC2CD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96" y="3902169"/>
                <a:ext cx="1050159" cy="315151"/>
              </a:xfrm>
              <a:prstGeom prst="rect">
                <a:avLst/>
              </a:prstGeom>
              <a:blipFill>
                <a:blip r:embed="rId3"/>
                <a:stretch>
                  <a:fillRect l="-1205" r="-481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02299-DBA1-5D71-FFD8-3C01E3EFA4C6}"/>
                  </a:ext>
                </a:extLst>
              </p:cNvPr>
              <p:cNvSpPr txBox="1"/>
              <p:nvPr/>
            </p:nvSpPr>
            <p:spPr>
              <a:xfrm>
                <a:off x="4834523" y="3893537"/>
                <a:ext cx="877035" cy="315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902299-DBA1-5D71-FFD8-3C01E3EF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23" y="3893537"/>
                <a:ext cx="877035" cy="315151"/>
              </a:xfrm>
              <a:prstGeom prst="rect">
                <a:avLst/>
              </a:prstGeom>
              <a:blipFill>
                <a:blip r:embed="rId4"/>
                <a:stretch>
                  <a:fillRect l="-5714" r="-571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0319B-862D-E678-CB32-62A73439E213}"/>
                  </a:ext>
                </a:extLst>
              </p:cNvPr>
              <p:cNvSpPr txBox="1"/>
              <p:nvPr/>
            </p:nvSpPr>
            <p:spPr>
              <a:xfrm>
                <a:off x="7543094" y="3902169"/>
                <a:ext cx="1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B0319B-862D-E678-CB32-62A73439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094" y="3902169"/>
                <a:ext cx="193258" cy="276999"/>
              </a:xfrm>
              <a:prstGeom prst="rect">
                <a:avLst/>
              </a:prstGeom>
              <a:blipFill>
                <a:blip r:embed="rId5"/>
                <a:stretch>
                  <a:fillRect l="-23529" r="-1764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68D3E53-533C-534A-B302-5EB5ABB7BACE}"/>
              </a:ext>
            </a:extLst>
          </p:cNvPr>
          <p:cNvSpPr/>
          <p:nvPr/>
        </p:nvSpPr>
        <p:spPr>
          <a:xfrm>
            <a:off x="3550024" y="4289295"/>
            <a:ext cx="1635155" cy="451822"/>
          </a:xfrm>
          <a:prstGeom prst="rect">
            <a:avLst/>
          </a:prstGeom>
          <a:solidFill>
            <a:schemeClr val="accent1">
              <a:alpha val="54630"/>
            </a:schemeClr>
          </a:solidFill>
          <a:ln>
            <a:solidFill>
              <a:schemeClr val="accent1">
                <a:shade val="15000"/>
                <a:alpha val="4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A81A5-506B-64D6-DE37-3D380D20DE10}"/>
                  </a:ext>
                </a:extLst>
              </p:cNvPr>
              <p:cNvSpPr txBox="1"/>
              <p:nvPr/>
            </p:nvSpPr>
            <p:spPr>
              <a:xfrm>
                <a:off x="817583" y="5255111"/>
                <a:ext cx="79821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energies are often distributed evenly, except for one energy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This distribution of a random regular graph’s energies enable this result!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4A81A5-506B-64D6-DE37-3D380D20D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3" y="5255111"/>
                <a:ext cx="7982172" cy="1107996"/>
              </a:xfrm>
              <a:prstGeom prst="rect">
                <a:avLst/>
              </a:prstGeom>
              <a:blipFill>
                <a:blip r:embed="rId6"/>
                <a:stretch>
                  <a:fillRect l="-794" t="-3371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665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2E0C-3BD4-34ED-BAC3-689C594E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4C04-19E4-B538-6141-0A3529BA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02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2E0C-3BD4-34ED-BAC3-689C594E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4C04-19E4-B538-6141-0A3529BA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graphs with special structure</a:t>
            </a:r>
          </a:p>
        </p:txBody>
      </p:sp>
    </p:spTree>
    <p:extLst>
      <p:ext uri="{BB962C8B-B14F-4D97-AF65-F5344CB8AC3E}">
        <p14:creationId xmlns:p14="http://schemas.microsoft.com/office/powerpoint/2010/main" val="361314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Quantum Gibbs Sampling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E7C24-3035-330B-35E7-F07E110317E1}"/>
              </a:ext>
            </a:extLst>
          </p:cNvPr>
          <p:cNvSpPr txBox="1"/>
          <p:nvPr/>
        </p:nvSpPr>
        <p:spPr>
          <a:xfrm>
            <a:off x="133815" y="5992297"/>
            <a:ext cx="633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“If you think you understand quantum mechanics, then you don’t</a:t>
            </a:r>
            <a:r>
              <a:rPr lang="en-US" dirty="0"/>
              <a:t>.” - Richard Feynman </a:t>
            </a:r>
          </a:p>
        </p:txBody>
      </p:sp>
    </p:spTree>
    <p:extLst>
      <p:ext uri="{BB962C8B-B14F-4D97-AF65-F5344CB8AC3E}">
        <p14:creationId xmlns:p14="http://schemas.microsoft.com/office/powerpoint/2010/main" val="1546023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2E0C-3BD4-34ED-BAC3-689C594E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Investigate graphs with special structure</a:t>
                </a:r>
              </a:p>
              <a:p>
                <a:pPr lvl="1"/>
                <a:r>
                  <a:rPr lang="en-US" dirty="0"/>
                  <a:t>For instance, rather than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graphs, graphs that differ from the average case</a:t>
                </a:r>
              </a:p>
              <a:p>
                <a:pPr lvl="1"/>
                <a:r>
                  <a:rPr lang="en-US" dirty="0"/>
                  <a:t>There are hints that these graphs can have even better runtimes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407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2E0C-3BD4-34ED-BAC3-689C594E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Investigate graphs with special structure</a:t>
                </a:r>
              </a:p>
              <a:p>
                <a:pPr lvl="1"/>
                <a:r>
                  <a:rPr lang="en-US" dirty="0"/>
                  <a:t>For instance, rather than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graphs, graphs that differ from the average case</a:t>
                </a:r>
              </a:p>
              <a:p>
                <a:pPr lvl="1"/>
                <a:r>
                  <a:rPr lang="en-US" dirty="0"/>
                  <a:t>There are hints that these graphs can have even better runtimes</a:t>
                </a:r>
              </a:p>
              <a:p>
                <a:r>
                  <a:rPr lang="en-US" dirty="0"/>
                  <a:t>Better understand the applications of the Gibbs state for single-particle systems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069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2E0C-3BD4-34ED-BAC3-689C594E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Investigate graphs with special structure</a:t>
                </a:r>
              </a:p>
              <a:p>
                <a:pPr lvl="1"/>
                <a:r>
                  <a:rPr lang="en-US" dirty="0"/>
                  <a:t>For instance, rather than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-regular graphs, graphs that differ from the average case</a:t>
                </a:r>
              </a:p>
              <a:p>
                <a:pPr lvl="1"/>
                <a:r>
                  <a:rPr lang="en-US" dirty="0"/>
                  <a:t>There are hints that these graphs can have even better runtimes</a:t>
                </a:r>
              </a:p>
              <a:p>
                <a:r>
                  <a:rPr lang="en-US" dirty="0"/>
                  <a:t>Better understand the applications of the Gibbs state for single-particle systems</a:t>
                </a:r>
              </a:p>
              <a:p>
                <a:pPr lvl="1"/>
                <a:r>
                  <a:rPr lang="en-US" dirty="0"/>
                  <a:t>Could be applicable to classical graph algorithms!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14C04-19E4-B538-6141-0A3529BA4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93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840B-BA48-6509-50E2-825632E4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01C1-87DA-A13F-E43B-5922740F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86750" cy="4351338"/>
          </a:xfrm>
        </p:spPr>
        <p:txBody>
          <a:bodyPr/>
          <a:lstStyle/>
          <a:p>
            <a:r>
              <a:rPr lang="en-US" dirty="0"/>
              <a:t>My mentors Dr. Mehdi </a:t>
            </a:r>
            <a:r>
              <a:rPr lang="en-US" dirty="0" err="1"/>
              <a:t>Soleimanifar</a:t>
            </a:r>
            <a:r>
              <a:rPr lang="en-US" dirty="0"/>
              <a:t> and Dr. Anthony Chen</a:t>
            </a:r>
          </a:p>
          <a:p>
            <a:r>
              <a:rPr lang="en-US" dirty="0"/>
              <a:t>Prof. </a:t>
            </a:r>
            <a:r>
              <a:rPr lang="en-US" dirty="0" err="1"/>
              <a:t>Preskill</a:t>
            </a:r>
            <a:r>
              <a:rPr lang="en-US" dirty="0"/>
              <a:t> and the </a:t>
            </a:r>
            <a:r>
              <a:rPr lang="en-US" dirty="0" err="1"/>
              <a:t>Preskill</a:t>
            </a:r>
            <a:r>
              <a:rPr lang="en-US" dirty="0"/>
              <a:t> lab group</a:t>
            </a:r>
          </a:p>
          <a:p>
            <a:r>
              <a:rPr lang="en-US" dirty="0"/>
              <a:t>Fellow undergraduate researchers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special thanks to the SURF program and my SURF donors </a:t>
            </a:r>
            <a:r>
              <a:rPr lang="en-US" dirty="0">
                <a:effectLst/>
              </a:rPr>
              <a:t>Mr. Zhuang Tang and Ms. </a:t>
            </a:r>
            <a:r>
              <a:rPr lang="en-US" dirty="0" err="1">
                <a:effectLst/>
              </a:rPr>
              <a:t>Gebing</a:t>
            </a:r>
            <a:r>
              <a:rPr lang="en-US" dirty="0">
                <a:effectLst/>
              </a:rPr>
              <a:t> Yi.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89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840B-BA48-6509-50E2-825632E4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01C1-87DA-A13F-E43B-5922740F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86750" cy="4351338"/>
          </a:xfrm>
        </p:spPr>
        <p:txBody>
          <a:bodyPr/>
          <a:lstStyle/>
          <a:p>
            <a:r>
              <a:rPr lang="en-US" dirty="0"/>
              <a:t>My mentors Dr. Mehdi </a:t>
            </a:r>
            <a:r>
              <a:rPr lang="en-US" dirty="0" err="1"/>
              <a:t>Soleimanifar</a:t>
            </a:r>
            <a:r>
              <a:rPr lang="en-US" dirty="0"/>
              <a:t> and Dr. Anthony Chen</a:t>
            </a:r>
          </a:p>
          <a:p>
            <a:r>
              <a:rPr lang="en-US" dirty="0"/>
              <a:t>Prof. </a:t>
            </a:r>
            <a:r>
              <a:rPr lang="en-US" dirty="0" err="1"/>
              <a:t>Preskill</a:t>
            </a:r>
            <a:r>
              <a:rPr lang="en-US" dirty="0"/>
              <a:t> and the </a:t>
            </a:r>
            <a:r>
              <a:rPr lang="en-US" dirty="0" err="1"/>
              <a:t>Preskill</a:t>
            </a:r>
            <a:r>
              <a:rPr lang="en-US" dirty="0"/>
              <a:t> lab group</a:t>
            </a:r>
          </a:p>
          <a:p>
            <a:r>
              <a:rPr lang="en-US" dirty="0"/>
              <a:t>Fellow undergraduate researchers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special thanks to the SURF program and my SURF donors </a:t>
            </a:r>
            <a:r>
              <a:rPr lang="en-US" dirty="0">
                <a:effectLst/>
              </a:rPr>
              <a:t>Mr. Zhuang Tang and Ms. </a:t>
            </a:r>
            <a:r>
              <a:rPr lang="en-US" dirty="0" err="1">
                <a:effectLst/>
              </a:rPr>
              <a:t>Gebing</a:t>
            </a:r>
            <a:r>
              <a:rPr lang="en-US" dirty="0">
                <a:effectLst/>
              </a:rPr>
              <a:t> Yi.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B6651-B17E-2700-CF62-3634D10CE4BA}"/>
              </a:ext>
            </a:extLst>
          </p:cNvPr>
          <p:cNvSpPr/>
          <p:nvPr/>
        </p:nvSpPr>
        <p:spPr>
          <a:xfrm>
            <a:off x="411480" y="457200"/>
            <a:ext cx="8618220" cy="6195060"/>
          </a:xfrm>
          <a:prstGeom prst="rect">
            <a:avLst/>
          </a:prstGeom>
          <a:solidFill>
            <a:schemeClr val="lt1">
              <a:alpha val="91036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6807C667-8D38-FE97-8790-A59EF31B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337310"/>
            <a:ext cx="557784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7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Quantum Gibbs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Markov Chains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4FEE6-F68A-6C75-D8AE-1D8C2199ADDC}"/>
              </a:ext>
            </a:extLst>
          </p:cNvPr>
          <p:cNvSpPr txBox="1"/>
          <p:nvPr/>
        </p:nvSpPr>
        <p:spPr>
          <a:xfrm>
            <a:off x="133815" y="5992297"/>
            <a:ext cx="633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“If you think you understand quantum mechanics, then you don’t</a:t>
            </a:r>
            <a:r>
              <a:rPr lang="en-US" dirty="0"/>
              <a:t>.” - Richard Feynman </a:t>
            </a:r>
          </a:p>
        </p:txBody>
      </p:sp>
    </p:spTree>
    <p:extLst>
      <p:ext uri="{BB962C8B-B14F-4D97-AF65-F5344CB8AC3E}">
        <p14:creationId xmlns:p14="http://schemas.microsoft.com/office/powerpoint/2010/main" val="386313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Quantum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Quantum Gibbs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Markov Chains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and Results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4FEE6-F68A-6C75-D8AE-1D8C2199ADDC}"/>
              </a:ext>
            </a:extLst>
          </p:cNvPr>
          <p:cNvSpPr txBox="1"/>
          <p:nvPr/>
        </p:nvSpPr>
        <p:spPr>
          <a:xfrm>
            <a:off x="133815" y="5992297"/>
            <a:ext cx="6333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“If you think you understand quantum mechanics, then you don’t</a:t>
            </a:r>
            <a:r>
              <a:rPr lang="en-US" dirty="0"/>
              <a:t>.” - Richard Feynman </a:t>
            </a:r>
          </a:p>
        </p:txBody>
      </p:sp>
    </p:spTree>
    <p:extLst>
      <p:ext uri="{BB962C8B-B14F-4D97-AF65-F5344CB8AC3E}">
        <p14:creationId xmlns:p14="http://schemas.microsoft.com/office/powerpoint/2010/main" val="66067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1992869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D7E2-A32D-C9FD-EFD5-DF19D2A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610E0-A23F-6AE4-15D7-10E564311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“Faster” algorithms are achievable through small-scale physics </a:t>
            </a:r>
          </a:p>
        </p:txBody>
      </p:sp>
    </p:spTree>
    <p:extLst>
      <p:ext uri="{BB962C8B-B14F-4D97-AF65-F5344CB8AC3E}">
        <p14:creationId xmlns:p14="http://schemas.microsoft.com/office/powerpoint/2010/main" val="132463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1772</Words>
  <Application>Microsoft Macintosh PowerPoint</Application>
  <PresentationFormat>On-screen Show (4:3)</PresentationFormat>
  <Paragraphs>250</Paragraphs>
  <Slides>54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Mixing Time Bounds for Quantum Gibbs Samplers</vt:lpstr>
      <vt:lpstr>Outline</vt:lpstr>
      <vt:lpstr>Outline</vt:lpstr>
      <vt:lpstr>Outline</vt:lpstr>
      <vt:lpstr>Outline</vt:lpstr>
      <vt:lpstr>Outline</vt:lpstr>
      <vt:lpstr>What is Quantum Computing?</vt:lpstr>
      <vt:lpstr>What is Quantum Computing?</vt:lpstr>
      <vt:lpstr>What is Quantum Computing?</vt:lpstr>
      <vt:lpstr>What is Quantum Computing?</vt:lpstr>
      <vt:lpstr>Quantum Gibbs Sampling</vt:lpstr>
      <vt:lpstr>Quantum Gibbs Sampling</vt:lpstr>
      <vt:lpstr>Quantum Gibbs Sampling</vt:lpstr>
      <vt:lpstr>Quantum Gibbs Sampling</vt:lpstr>
      <vt:lpstr>Quantum Gibbs Sampling</vt:lpstr>
      <vt:lpstr>Quantum Gibbs Sampling</vt:lpstr>
      <vt:lpstr>Quantum Gibbs Sampling</vt:lpstr>
      <vt:lpstr>Gibbs State</vt:lpstr>
      <vt:lpstr>Gibbs State</vt:lpstr>
      <vt:lpstr>Gibbs State</vt:lpstr>
      <vt:lpstr>Why the Gibbs state?</vt:lpstr>
      <vt:lpstr>Why the Gibbs state?</vt:lpstr>
      <vt:lpstr>Why the Gibbs state?</vt:lpstr>
      <vt:lpstr>Why the Gibbs state?</vt:lpstr>
      <vt:lpstr>(Classical) Markov Chains</vt:lpstr>
      <vt:lpstr>(Classical) Markov Chains</vt:lpstr>
      <vt:lpstr>(Classical) Markov Chains</vt:lpstr>
      <vt:lpstr>(Classical) Markov Chains</vt:lpstr>
      <vt:lpstr>(Classical) Markov Chains</vt:lpstr>
      <vt:lpstr>(Classical) Markov Chains</vt:lpstr>
      <vt:lpstr>Quantum Markov Chains</vt:lpstr>
      <vt:lpstr>Quantum Markov Chains</vt:lpstr>
      <vt:lpstr>Quantum Markov Chains</vt:lpstr>
      <vt:lpstr>Quantum Markov Chains</vt:lpstr>
      <vt:lpstr>Quantum Markov Chains</vt:lpstr>
      <vt:lpstr>Quantum Markov Chains</vt:lpstr>
      <vt:lpstr>My Project</vt:lpstr>
      <vt:lpstr>My Project</vt:lpstr>
      <vt:lpstr>My Project</vt:lpstr>
      <vt:lpstr>Theorem</vt:lpstr>
      <vt:lpstr>Theorem</vt:lpstr>
      <vt:lpstr>Theorem</vt:lpstr>
      <vt:lpstr>Theorem</vt:lpstr>
      <vt:lpstr>Additional Result</vt:lpstr>
      <vt:lpstr>Additional Result</vt:lpstr>
      <vt:lpstr>Additional Result</vt:lpstr>
      <vt:lpstr>Next Steps</vt:lpstr>
      <vt:lpstr>Next Steps</vt:lpstr>
      <vt:lpstr>Next Steps</vt:lpstr>
      <vt:lpstr>Next Steps</vt:lpstr>
      <vt:lpstr>Next Steps</vt:lpstr>
      <vt:lpstr>Acknowledgements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Lan, Dennis Y.</dc:creator>
  <cp:lastModifiedBy>Ramkumar, Akshar D. (Akshar)</cp:lastModifiedBy>
  <cp:revision>29</cp:revision>
  <dcterms:created xsi:type="dcterms:W3CDTF">2022-03-09T23:33:42Z</dcterms:created>
  <dcterms:modified xsi:type="dcterms:W3CDTF">2025-11-22T04:56:07Z</dcterms:modified>
</cp:coreProperties>
</file>